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448" r:id="rId1"/>
  </p:sldMasterIdLst>
  <p:notesMasterIdLst>
    <p:notesMasterId r:id="rId51"/>
  </p:notesMasterIdLst>
  <p:handoutMasterIdLst>
    <p:handoutMasterId r:id="rId52"/>
  </p:handoutMasterIdLst>
  <p:sldIdLst>
    <p:sldId id="256" r:id="rId2"/>
    <p:sldId id="291" r:id="rId3"/>
    <p:sldId id="257" r:id="rId4"/>
    <p:sldId id="258" r:id="rId5"/>
    <p:sldId id="391" r:id="rId6"/>
    <p:sldId id="408" r:id="rId7"/>
    <p:sldId id="410" r:id="rId8"/>
    <p:sldId id="411" r:id="rId9"/>
    <p:sldId id="395" r:id="rId10"/>
    <p:sldId id="407" r:id="rId11"/>
    <p:sldId id="381" r:id="rId12"/>
    <p:sldId id="278" r:id="rId13"/>
    <p:sldId id="388" r:id="rId14"/>
    <p:sldId id="279" r:id="rId15"/>
    <p:sldId id="259" r:id="rId16"/>
    <p:sldId id="383" r:id="rId17"/>
    <p:sldId id="398" r:id="rId18"/>
    <p:sldId id="399" r:id="rId19"/>
    <p:sldId id="262" r:id="rId20"/>
    <p:sldId id="263" r:id="rId21"/>
    <p:sldId id="264" r:id="rId22"/>
    <p:sldId id="265" r:id="rId23"/>
    <p:sldId id="268" r:id="rId24"/>
    <p:sldId id="269" r:id="rId25"/>
    <p:sldId id="270" r:id="rId26"/>
    <p:sldId id="271" r:id="rId27"/>
    <p:sldId id="366" r:id="rId28"/>
    <p:sldId id="380" r:id="rId29"/>
    <p:sldId id="382" r:id="rId30"/>
    <p:sldId id="322" r:id="rId31"/>
    <p:sldId id="321" r:id="rId32"/>
    <p:sldId id="283" r:id="rId33"/>
    <p:sldId id="282" r:id="rId34"/>
    <p:sldId id="276" r:id="rId35"/>
    <p:sldId id="275" r:id="rId36"/>
    <p:sldId id="277" r:id="rId37"/>
    <p:sldId id="402" r:id="rId38"/>
    <p:sldId id="404" r:id="rId39"/>
    <p:sldId id="272" r:id="rId40"/>
    <p:sldId id="334" r:id="rId41"/>
    <p:sldId id="335" r:id="rId42"/>
    <p:sldId id="358" r:id="rId43"/>
    <p:sldId id="405" r:id="rId44"/>
    <p:sldId id="403" r:id="rId45"/>
    <p:sldId id="287" r:id="rId46"/>
    <p:sldId id="387" r:id="rId47"/>
    <p:sldId id="280" r:id="rId48"/>
    <p:sldId id="406" r:id="rId49"/>
    <p:sldId id="308"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13B6"/>
    <a:srgbClr val="EB97D9"/>
    <a:srgbClr val="EE03FD"/>
    <a:srgbClr val="9C4017"/>
    <a:srgbClr val="A2EF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64"/>
    <p:restoredTop sz="94694"/>
  </p:normalViewPr>
  <p:slideViewPr>
    <p:cSldViewPr snapToGrid="0" snapToObjects="1">
      <p:cViewPr varScale="1">
        <p:scale>
          <a:sx n="143" d="100"/>
          <a:sy n="143" d="100"/>
        </p:scale>
        <p:origin x="1464" y="200"/>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17.xml.rels><?xml version="1.0" encoding="UTF-8" standalone="yes"?>
<Relationships xmlns="http://schemas.openxmlformats.org/package/2006/relationships"><Relationship Id="rId8" Type="http://schemas.openxmlformats.org/officeDocument/2006/relationships/image" Target="../media/image86.svg"/><Relationship Id="rId13" Type="http://schemas.openxmlformats.org/officeDocument/2006/relationships/image" Target="../media/image91.png"/><Relationship Id="rId3" Type="http://schemas.openxmlformats.org/officeDocument/2006/relationships/image" Target="../media/image81.png"/><Relationship Id="rId7" Type="http://schemas.openxmlformats.org/officeDocument/2006/relationships/image" Target="../media/image85.png"/><Relationship Id="rId12" Type="http://schemas.openxmlformats.org/officeDocument/2006/relationships/image" Target="../media/image90.svg"/><Relationship Id="rId2" Type="http://schemas.openxmlformats.org/officeDocument/2006/relationships/image" Target="../media/image80.svg"/><Relationship Id="rId1" Type="http://schemas.openxmlformats.org/officeDocument/2006/relationships/image" Target="../media/image79.png"/><Relationship Id="rId6" Type="http://schemas.openxmlformats.org/officeDocument/2006/relationships/image" Target="../media/image84.svg"/><Relationship Id="rId11" Type="http://schemas.openxmlformats.org/officeDocument/2006/relationships/image" Target="../media/image89.png"/><Relationship Id="rId5" Type="http://schemas.openxmlformats.org/officeDocument/2006/relationships/image" Target="../media/image83.png"/><Relationship Id="rId10" Type="http://schemas.openxmlformats.org/officeDocument/2006/relationships/image" Target="../media/image88.svg"/><Relationship Id="rId4" Type="http://schemas.openxmlformats.org/officeDocument/2006/relationships/image" Target="../media/image82.svg"/><Relationship Id="rId9" Type="http://schemas.openxmlformats.org/officeDocument/2006/relationships/image" Target="../media/image87.png"/><Relationship Id="rId14" Type="http://schemas.openxmlformats.org/officeDocument/2006/relationships/image" Target="../media/image92.svg"/></Relationships>
</file>

<file path=ppt/diagrams/_rels/data20.xml.rels><?xml version="1.0" encoding="UTF-8" standalone="yes"?>
<Relationships xmlns="http://schemas.openxmlformats.org/package/2006/relationships"><Relationship Id="rId1" Type="http://schemas.openxmlformats.org/officeDocument/2006/relationships/hyperlink" Target="https://bilinguistics.com/video-modeling/" TargetMode="External"/></Relationships>
</file>

<file path=ppt/diagrams/_rels/data4.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diagrams/_rels/data5.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sv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png"/></Relationships>
</file>

<file path=ppt/diagrams/_rels/data7.xml.rels><?xml version="1.0" encoding="UTF-8" standalone="yes"?>
<Relationships xmlns="http://schemas.openxmlformats.org/package/2006/relationships"><Relationship Id="rId8" Type="http://schemas.openxmlformats.org/officeDocument/2006/relationships/image" Target="../media/image52.svg"/><Relationship Id="rId13" Type="http://schemas.openxmlformats.org/officeDocument/2006/relationships/image" Target="../media/image57.pn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6.svg"/><Relationship Id="rId2" Type="http://schemas.openxmlformats.org/officeDocument/2006/relationships/image" Target="../media/image46.svg"/><Relationship Id="rId16" Type="http://schemas.openxmlformats.org/officeDocument/2006/relationships/image" Target="../media/image60.svg"/><Relationship Id="rId1" Type="http://schemas.openxmlformats.org/officeDocument/2006/relationships/image" Target="../media/image45.png"/><Relationship Id="rId6" Type="http://schemas.openxmlformats.org/officeDocument/2006/relationships/image" Target="../media/image50.svg"/><Relationship Id="rId11" Type="http://schemas.openxmlformats.org/officeDocument/2006/relationships/image" Target="../media/image55.png"/><Relationship Id="rId5" Type="http://schemas.openxmlformats.org/officeDocument/2006/relationships/image" Target="../media/image49.png"/><Relationship Id="rId15" Type="http://schemas.openxmlformats.org/officeDocument/2006/relationships/image" Target="../media/image5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 Id="rId14" Type="http://schemas.openxmlformats.org/officeDocument/2006/relationships/image" Target="../media/image58.svg"/></Relationships>
</file>

<file path=ppt/diagrams/_rels/data9.xml.rels><?xml version="1.0" encoding="UTF-8" standalone="yes"?>
<Relationships xmlns="http://schemas.openxmlformats.org/package/2006/relationships"><Relationship Id="rId8" Type="http://schemas.openxmlformats.org/officeDocument/2006/relationships/image" Target="../media/image67.svg"/><Relationship Id="rId3" Type="http://schemas.openxmlformats.org/officeDocument/2006/relationships/image" Target="../media/image10.png"/><Relationship Id="rId7" Type="http://schemas.openxmlformats.org/officeDocument/2006/relationships/image" Target="../media/image66.png"/><Relationship Id="rId2" Type="http://schemas.openxmlformats.org/officeDocument/2006/relationships/image" Target="../media/image62.svg"/><Relationship Id="rId1" Type="http://schemas.openxmlformats.org/officeDocument/2006/relationships/image" Target="../media/image61.png"/><Relationship Id="rId6" Type="http://schemas.openxmlformats.org/officeDocument/2006/relationships/image" Target="../media/image65.svg"/><Relationship Id="rId5" Type="http://schemas.openxmlformats.org/officeDocument/2006/relationships/image" Target="../media/image64.png"/><Relationship Id="rId10" Type="http://schemas.openxmlformats.org/officeDocument/2006/relationships/image" Target="../media/image69.svg"/><Relationship Id="rId4" Type="http://schemas.openxmlformats.org/officeDocument/2006/relationships/image" Target="../media/image63.svg"/><Relationship Id="rId9" Type="http://schemas.openxmlformats.org/officeDocument/2006/relationships/image" Target="../media/image6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17.xml.rels><?xml version="1.0" encoding="UTF-8" standalone="yes"?>
<Relationships xmlns="http://schemas.openxmlformats.org/package/2006/relationships"><Relationship Id="rId8" Type="http://schemas.openxmlformats.org/officeDocument/2006/relationships/image" Target="../media/image86.svg"/><Relationship Id="rId13" Type="http://schemas.openxmlformats.org/officeDocument/2006/relationships/image" Target="../media/image91.png"/><Relationship Id="rId3" Type="http://schemas.openxmlformats.org/officeDocument/2006/relationships/image" Target="../media/image81.png"/><Relationship Id="rId7" Type="http://schemas.openxmlformats.org/officeDocument/2006/relationships/image" Target="../media/image85.png"/><Relationship Id="rId12" Type="http://schemas.openxmlformats.org/officeDocument/2006/relationships/image" Target="../media/image90.svg"/><Relationship Id="rId2" Type="http://schemas.openxmlformats.org/officeDocument/2006/relationships/image" Target="../media/image80.svg"/><Relationship Id="rId1" Type="http://schemas.openxmlformats.org/officeDocument/2006/relationships/image" Target="../media/image79.png"/><Relationship Id="rId6" Type="http://schemas.openxmlformats.org/officeDocument/2006/relationships/image" Target="../media/image84.svg"/><Relationship Id="rId11" Type="http://schemas.openxmlformats.org/officeDocument/2006/relationships/image" Target="../media/image89.png"/><Relationship Id="rId5" Type="http://schemas.openxmlformats.org/officeDocument/2006/relationships/image" Target="../media/image83.png"/><Relationship Id="rId10" Type="http://schemas.openxmlformats.org/officeDocument/2006/relationships/image" Target="../media/image88.svg"/><Relationship Id="rId4" Type="http://schemas.openxmlformats.org/officeDocument/2006/relationships/image" Target="../media/image82.svg"/><Relationship Id="rId9" Type="http://schemas.openxmlformats.org/officeDocument/2006/relationships/image" Target="../media/image87.png"/><Relationship Id="rId14" Type="http://schemas.openxmlformats.org/officeDocument/2006/relationships/image" Target="../media/image92.svg"/></Relationships>
</file>

<file path=ppt/diagrams/_rels/drawing20.xml.rels><?xml version="1.0" encoding="UTF-8" standalone="yes"?>
<Relationships xmlns="http://schemas.openxmlformats.org/package/2006/relationships"><Relationship Id="rId1" Type="http://schemas.openxmlformats.org/officeDocument/2006/relationships/hyperlink" Target="https://bilinguistics.com/video-modeling/" TargetMode="External"/></Relationships>
</file>

<file path=ppt/diagrams/_rels/drawing4.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diagrams/_rels/drawing5.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sv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png"/></Relationships>
</file>

<file path=ppt/diagrams/_rels/drawing7.xml.rels><?xml version="1.0" encoding="UTF-8" standalone="yes"?>
<Relationships xmlns="http://schemas.openxmlformats.org/package/2006/relationships"><Relationship Id="rId8" Type="http://schemas.openxmlformats.org/officeDocument/2006/relationships/image" Target="../media/image52.svg"/><Relationship Id="rId13" Type="http://schemas.openxmlformats.org/officeDocument/2006/relationships/image" Target="../media/image57.pn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6.svg"/><Relationship Id="rId2" Type="http://schemas.openxmlformats.org/officeDocument/2006/relationships/image" Target="../media/image46.svg"/><Relationship Id="rId16" Type="http://schemas.openxmlformats.org/officeDocument/2006/relationships/image" Target="../media/image60.svg"/><Relationship Id="rId1" Type="http://schemas.openxmlformats.org/officeDocument/2006/relationships/image" Target="../media/image45.png"/><Relationship Id="rId6" Type="http://schemas.openxmlformats.org/officeDocument/2006/relationships/image" Target="../media/image50.svg"/><Relationship Id="rId11" Type="http://schemas.openxmlformats.org/officeDocument/2006/relationships/image" Target="../media/image55.png"/><Relationship Id="rId5" Type="http://schemas.openxmlformats.org/officeDocument/2006/relationships/image" Target="../media/image49.png"/><Relationship Id="rId15" Type="http://schemas.openxmlformats.org/officeDocument/2006/relationships/image" Target="../media/image5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 Id="rId14" Type="http://schemas.openxmlformats.org/officeDocument/2006/relationships/image" Target="../media/image58.svg"/></Relationships>
</file>

<file path=ppt/diagrams/_rels/drawing9.xml.rels><?xml version="1.0" encoding="UTF-8" standalone="yes"?>
<Relationships xmlns="http://schemas.openxmlformats.org/package/2006/relationships"><Relationship Id="rId8" Type="http://schemas.openxmlformats.org/officeDocument/2006/relationships/image" Target="../media/image67.svg"/><Relationship Id="rId3" Type="http://schemas.openxmlformats.org/officeDocument/2006/relationships/image" Target="../media/image10.png"/><Relationship Id="rId7" Type="http://schemas.openxmlformats.org/officeDocument/2006/relationships/image" Target="../media/image66.png"/><Relationship Id="rId2" Type="http://schemas.openxmlformats.org/officeDocument/2006/relationships/image" Target="../media/image62.svg"/><Relationship Id="rId1" Type="http://schemas.openxmlformats.org/officeDocument/2006/relationships/image" Target="../media/image61.png"/><Relationship Id="rId6" Type="http://schemas.openxmlformats.org/officeDocument/2006/relationships/image" Target="../media/image65.svg"/><Relationship Id="rId5" Type="http://schemas.openxmlformats.org/officeDocument/2006/relationships/image" Target="../media/image64.png"/><Relationship Id="rId10" Type="http://schemas.openxmlformats.org/officeDocument/2006/relationships/image" Target="../media/image69.svg"/><Relationship Id="rId4" Type="http://schemas.openxmlformats.org/officeDocument/2006/relationships/image" Target="../media/image63.svg"/><Relationship Id="rId9" Type="http://schemas.openxmlformats.org/officeDocument/2006/relationships/image" Target="../media/image68.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A2001188-8C2A-4113-9BF4-C40D55970A3E}" type="doc">
      <dgm:prSet loTypeId="urn:microsoft.com/office/officeart/2018/2/layout/IconVerticalSolidList" loCatId="icon" qsTypeId="urn:microsoft.com/office/officeart/2005/8/quickstyle/simple1" qsCatId="simple" csTypeId="urn:microsoft.com/office/officeart/2018/5/colors/Iconchunking_neutralbg_colorful2" csCatId="colorful" phldr="1"/>
      <dgm:spPr/>
      <dgm:t>
        <a:bodyPr/>
        <a:lstStyle/>
        <a:p>
          <a:endParaRPr lang="en-US"/>
        </a:p>
      </dgm:t>
    </dgm:pt>
    <dgm:pt modelId="{1D6C5B62-CECE-4A34-953B-277E6B7A90F4}">
      <dgm:prSet/>
      <dgm:spPr/>
      <dgm:t>
        <a:bodyPr/>
        <a:lstStyle/>
        <a:p>
          <a:r>
            <a:rPr lang="en-US"/>
            <a:t>Speech production, speech clarity, expressive and receptive language.</a:t>
          </a:r>
        </a:p>
      </dgm:t>
    </dgm:pt>
    <dgm:pt modelId="{D07E7979-E719-4B31-9143-69EEA84CD184}" type="parTrans" cxnId="{1F8F125D-C990-47B2-8D67-4CA607DA1BD7}">
      <dgm:prSet/>
      <dgm:spPr/>
      <dgm:t>
        <a:bodyPr/>
        <a:lstStyle/>
        <a:p>
          <a:endParaRPr lang="en-US"/>
        </a:p>
      </dgm:t>
    </dgm:pt>
    <dgm:pt modelId="{C7047C9C-EB68-49CD-A332-B105CF0C735D}" type="sibTrans" cxnId="{1F8F125D-C990-47B2-8D67-4CA607DA1BD7}">
      <dgm:prSet/>
      <dgm:spPr/>
      <dgm:t>
        <a:bodyPr/>
        <a:lstStyle/>
        <a:p>
          <a:endParaRPr lang="en-US"/>
        </a:p>
      </dgm:t>
    </dgm:pt>
    <dgm:pt modelId="{51212B0F-F9B7-4D98-8D48-175C5D89E951}">
      <dgm:prSet/>
      <dgm:spPr/>
      <dgm:t>
        <a:bodyPr/>
        <a:lstStyle/>
        <a:p>
          <a:r>
            <a:rPr lang="en-US"/>
            <a:t>Receptive language skills tends to be much higher than expressive language skills and speech clarity is reduced.</a:t>
          </a:r>
        </a:p>
      </dgm:t>
    </dgm:pt>
    <dgm:pt modelId="{4A3C11E3-89B0-443B-A805-5115E7AB4CFC}" type="parTrans" cxnId="{2E1E8B05-AAE0-4CAD-8064-7AA4789DAA8E}">
      <dgm:prSet/>
      <dgm:spPr/>
      <dgm:t>
        <a:bodyPr/>
        <a:lstStyle/>
        <a:p>
          <a:endParaRPr lang="en-US"/>
        </a:p>
      </dgm:t>
    </dgm:pt>
    <dgm:pt modelId="{70AFAA7E-111E-4FC0-B482-725634AE14E6}" type="sibTrans" cxnId="{2E1E8B05-AAE0-4CAD-8064-7AA4789DAA8E}">
      <dgm:prSet/>
      <dgm:spPr/>
      <dgm:t>
        <a:bodyPr/>
        <a:lstStyle/>
        <a:p>
          <a:endParaRPr lang="en-US"/>
        </a:p>
      </dgm:t>
    </dgm:pt>
    <dgm:pt modelId="{10C803EE-B02D-4B32-BB28-227DC46A001C}">
      <dgm:prSet/>
      <dgm:spPr/>
      <dgm:t>
        <a:bodyPr/>
        <a:lstStyle/>
        <a:p>
          <a:r>
            <a:rPr lang="en-US" dirty="0"/>
            <a:t>Many parents and therapists are good at teaching receptive language (what the child learns and knows) and less sure about how to improve expressive language skills (what a child can tell us) and speech clarity (how well they are understood).</a:t>
          </a:r>
        </a:p>
      </dgm:t>
    </dgm:pt>
    <dgm:pt modelId="{2E15BBEA-BB4A-49D8-80C9-FFF3ECA6F64F}" type="parTrans" cxnId="{6A64045A-C4A1-4AA9-BA7A-9013CEFC8C7D}">
      <dgm:prSet/>
      <dgm:spPr/>
      <dgm:t>
        <a:bodyPr/>
        <a:lstStyle/>
        <a:p>
          <a:endParaRPr lang="en-US"/>
        </a:p>
      </dgm:t>
    </dgm:pt>
    <dgm:pt modelId="{A48D90A4-E7A1-4780-86D6-959E4BEA591F}" type="sibTrans" cxnId="{6A64045A-C4A1-4AA9-BA7A-9013CEFC8C7D}">
      <dgm:prSet/>
      <dgm:spPr/>
      <dgm:t>
        <a:bodyPr/>
        <a:lstStyle/>
        <a:p>
          <a:endParaRPr lang="en-US"/>
        </a:p>
      </dgm:t>
    </dgm:pt>
    <dgm:pt modelId="{BED1B169-DFC0-40EF-9401-C31542C26C2B}" type="pres">
      <dgm:prSet presAssocID="{A2001188-8C2A-4113-9BF4-C40D55970A3E}" presName="root" presStyleCnt="0">
        <dgm:presLayoutVars>
          <dgm:dir/>
          <dgm:resizeHandles val="exact"/>
        </dgm:presLayoutVars>
      </dgm:prSet>
      <dgm:spPr/>
    </dgm:pt>
    <dgm:pt modelId="{22440F32-AF78-4282-AACF-E95BB3313AEC}" type="pres">
      <dgm:prSet presAssocID="{1D6C5B62-CECE-4A34-953B-277E6B7A90F4}" presName="compNode" presStyleCnt="0"/>
      <dgm:spPr/>
    </dgm:pt>
    <dgm:pt modelId="{CB29C893-127D-425A-814A-8E56981ED58D}" type="pres">
      <dgm:prSet presAssocID="{1D6C5B62-CECE-4A34-953B-277E6B7A90F4}" presName="bgRect" presStyleLbl="bgShp" presStyleIdx="0" presStyleCnt="3"/>
      <dgm:spPr/>
    </dgm:pt>
    <dgm:pt modelId="{DDF2C459-8ED0-415E-99CD-2595E7ECFFE6}" type="pres">
      <dgm:prSet presAssocID="{1D6C5B62-CECE-4A34-953B-277E6B7A90F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adio microphone"/>
        </a:ext>
      </dgm:extLst>
    </dgm:pt>
    <dgm:pt modelId="{DE7385B9-05AD-4298-9E4B-69315A19E615}" type="pres">
      <dgm:prSet presAssocID="{1D6C5B62-CECE-4A34-953B-277E6B7A90F4}" presName="spaceRect" presStyleCnt="0"/>
      <dgm:spPr/>
    </dgm:pt>
    <dgm:pt modelId="{85375956-F4D9-495B-8941-8777FDBDA541}" type="pres">
      <dgm:prSet presAssocID="{1D6C5B62-CECE-4A34-953B-277E6B7A90F4}" presName="parTx" presStyleLbl="revTx" presStyleIdx="0" presStyleCnt="3">
        <dgm:presLayoutVars>
          <dgm:chMax val="0"/>
          <dgm:chPref val="0"/>
        </dgm:presLayoutVars>
      </dgm:prSet>
      <dgm:spPr/>
    </dgm:pt>
    <dgm:pt modelId="{7D5BEDE7-E6F9-41CC-954D-E714A16080F1}" type="pres">
      <dgm:prSet presAssocID="{C7047C9C-EB68-49CD-A332-B105CF0C735D}" presName="sibTrans" presStyleCnt="0"/>
      <dgm:spPr/>
    </dgm:pt>
    <dgm:pt modelId="{8E995EC9-0E49-4829-8873-7188D8F09539}" type="pres">
      <dgm:prSet presAssocID="{51212B0F-F9B7-4D98-8D48-175C5D89E951}" presName="compNode" presStyleCnt="0"/>
      <dgm:spPr/>
    </dgm:pt>
    <dgm:pt modelId="{5982CC0F-5CE3-4042-9ECD-D1E186FF44D0}" type="pres">
      <dgm:prSet presAssocID="{51212B0F-F9B7-4D98-8D48-175C5D89E951}" presName="bgRect" presStyleLbl="bgShp" presStyleIdx="1" presStyleCnt="3"/>
      <dgm:spPr/>
    </dgm:pt>
    <dgm:pt modelId="{DA6E28F7-7697-4AC3-9D14-717AC4C05BF0}" type="pres">
      <dgm:prSet presAssocID="{51212B0F-F9B7-4D98-8D48-175C5D89E95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A57A29DC-D5EE-4522-81FF-E29BC0FE0B53}" type="pres">
      <dgm:prSet presAssocID="{51212B0F-F9B7-4D98-8D48-175C5D89E951}" presName="spaceRect" presStyleCnt="0"/>
      <dgm:spPr/>
    </dgm:pt>
    <dgm:pt modelId="{6D0E31A9-32BB-4691-8EBA-6D5983233EE5}" type="pres">
      <dgm:prSet presAssocID="{51212B0F-F9B7-4D98-8D48-175C5D89E951}" presName="parTx" presStyleLbl="revTx" presStyleIdx="1" presStyleCnt="3">
        <dgm:presLayoutVars>
          <dgm:chMax val="0"/>
          <dgm:chPref val="0"/>
        </dgm:presLayoutVars>
      </dgm:prSet>
      <dgm:spPr/>
    </dgm:pt>
    <dgm:pt modelId="{8290D49F-9DA4-400E-A93F-74BAFADEB8D2}" type="pres">
      <dgm:prSet presAssocID="{70AFAA7E-111E-4FC0-B482-725634AE14E6}" presName="sibTrans" presStyleCnt="0"/>
      <dgm:spPr/>
    </dgm:pt>
    <dgm:pt modelId="{C51BAF8B-3A80-4350-B96F-4F640A59386D}" type="pres">
      <dgm:prSet presAssocID="{10C803EE-B02D-4B32-BB28-227DC46A001C}" presName="compNode" presStyleCnt="0"/>
      <dgm:spPr/>
    </dgm:pt>
    <dgm:pt modelId="{A4C2BA6E-D958-4DE5-8C6D-DB33392C5760}" type="pres">
      <dgm:prSet presAssocID="{10C803EE-B02D-4B32-BB28-227DC46A001C}" presName="bgRect" presStyleLbl="bgShp" presStyleIdx="2" presStyleCnt="3" custLinFactNeighborY="5782"/>
      <dgm:spPr/>
    </dgm:pt>
    <dgm:pt modelId="{06FE412A-115B-4B8D-AF3F-3836D7237BA7}" type="pres">
      <dgm:prSet presAssocID="{10C803EE-B02D-4B32-BB28-227DC46A001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assroom"/>
        </a:ext>
      </dgm:extLst>
    </dgm:pt>
    <dgm:pt modelId="{25D8621F-AC03-4E85-B4E6-FF19594E0B19}" type="pres">
      <dgm:prSet presAssocID="{10C803EE-B02D-4B32-BB28-227DC46A001C}" presName="spaceRect" presStyleCnt="0"/>
      <dgm:spPr/>
    </dgm:pt>
    <dgm:pt modelId="{E609C589-96E0-4D39-9825-933E7B62F314}" type="pres">
      <dgm:prSet presAssocID="{10C803EE-B02D-4B32-BB28-227DC46A001C}" presName="parTx" presStyleLbl="revTx" presStyleIdx="2" presStyleCnt="3">
        <dgm:presLayoutVars>
          <dgm:chMax val="0"/>
          <dgm:chPref val="0"/>
        </dgm:presLayoutVars>
      </dgm:prSet>
      <dgm:spPr/>
    </dgm:pt>
  </dgm:ptLst>
  <dgm:cxnLst>
    <dgm:cxn modelId="{2E1E8B05-AAE0-4CAD-8064-7AA4789DAA8E}" srcId="{A2001188-8C2A-4113-9BF4-C40D55970A3E}" destId="{51212B0F-F9B7-4D98-8D48-175C5D89E951}" srcOrd="1" destOrd="0" parTransId="{4A3C11E3-89B0-443B-A805-5115E7AB4CFC}" sibTransId="{70AFAA7E-111E-4FC0-B482-725634AE14E6}"/>
    <dgm:cxn modelId="{57B41D0A-1EA5-4E1D-B801-13964890E357}" type="presOf" srcId="{10C803EE-B02D-4B32-BB28-227DC46A001C}" destId="{E609C589-96E0-4D39-9825-933E7B62F314}" srcOrd="0" destOrd="0" presId="urn:microsoft.com/office/officeart/2018/2/layout/IconVerticalSolidList"/>
    <dgm:cxn modelId="{6A64045A-C4A1-4AA9-BA7A-9013CEFC8C7D}" srcId="{A2001188-8C2A-4113-9BF4-C40D55970A3E}" destId="{10C803EE-B02D-4B32-BB28-227DC46A001C}" srcOrd="2" destOrd="0" parTransId="{2E15BBEA-BB4A-49D8-80C9-FFF3ECA6F64F}" sibTransId="{A48D90A4-E7A1-4780-86D6-959E4BEA591F}"/>
    <dgm:cxn modelId="{1F8F125D-C990-47B2-8D67-4CA607DA1BD7}" srcId="{A2001188-8C2A-4113-9BF4-C40D55970A3E}" destId="{1D6C5B62-CECE-4A34-953B-277E6B7A90F4}" srcOrd="0" destOrd="0" parTransId="{D07E7979-E719-4B31-9143-69EEA84CD184}" sibTransId="{C7047C9C-EB68-49CD-A332-B105CF0C735D}"/>
    <dgm:cxn modelId="{29C291C0-822A-4533-8AD8-67519240F7C1}" type="presOf" srcId="{1D6C5B62-CECE-4A34-953B-277E6B7A90F4}" destId="{85375956-F4D9-495B-8941-8777FDBDA541}" srcOrd="0" destOrd="0" presId="urn:microsoft.com/office/officeart/2018/2/layout/IconVerticalSolidList"/>
    <dgm:cxn modelId="{865721E8-12CC-4831-89E3-432792FB94C0}" type="presOf" srcId="{A2001188-8C2A-4113-9BF4-C40D55970A3E}" destId="{BED1B169-DFC0-40EF-9401-C31542C26C2B}" srcOrd="0" destOrd="0" presId="urn:microsoft.com/office/officeart/2018/2/layout/IconVerticalSolidList"/>
    <dgm:cxn modelId="{088D76F4-99E0-4A31-9F63-5C5C8C5E454B}" type="presOf" srcId="{51212B0F-F9B7-4D98-8D48-175C5D89E951}" destId="{6D0E31A9-32BB-4691-8EBA-6D5983233EE5}" srcOrd="0" destOrd="0" presId="urn:microsoft.com/office/officeart/2018/2/layout/IconVerticalSolidList"/>
    <dgm:cxn modelId="{846E168B-D955-4A7C-A02F-1FEE1E51C3AE}" type="presParOf" srcId="{BED1B169-DFC0-40EF-9401-C31542C26C2B}" destId="{22440F32-AF78-4282-AACF-E95BB3313AEC}" srcOrd="0" destOrd="0" presId="urn:microsoft.com/office/officeart/2018/2/layout/IconVerticalSolidList"/>
    <dgm:cxn modelId="{8969EF61-90FB-4CC9-91B0-927482BA2866}" type="presParOf" srcId="{22440F32-AF78-4282-AACF-E95BB3313AEC}" destId="{CB29C893-127D-425A-814A-8E56981ED58D}" srcOrd="0" destOrd="0" presId="urn:microsoft.com/office/officeart/2018/2/layout/IconVerticalSolidList"/>
    <dgm:cxn modelId="{05D09D88-C296-4CBF-BE25-138A2D31666A}" type="presParOf" srcId="{22440F32-AF78-4282-AACF-E95BB3313AEC}" destId="{DDF2C459-8ED0-415E-99CD-2595E7ECFFE6}" srcOrd="1" destOrd="0" presId="urn:microsoft.com/office/officeart/2018/2/layout/IconVerticalSolidList"/>
    <dgm:cxn modelId="{EF77B17D-0C75-4D95-9105-598BFB37A8CD}" type="presParOf" srcId="{22440F32-AF78-4282-AACF-E95BB3313AEC}" destId="{DE7385B9-05AD-4298-9E4B-69315A19E615}" srcOrd="2" destOrd="0" presId="urn:microsoft.com/office/officeart/2018/2/layout/IconVerticalSolidList"/>
    <dgm:cxn modelId="{CFF336E6-C726-4D02-A8A0-6CD82ED2CFE6}" type="presParOf" srcId="{22440F32-AF78-4282-AACF-E95BB3313AEC}" destId="{85375956-F4D9-495B-8941-8777FDBDA541}" srcOrd="3" destOrd="0" presId="urn:microsoft.com/office/officeart/2018/2/layout/IconVerticalSolidList"/>
    <dgm:cxn modelId="{A6DCCE8C-61AD-4739-9A2E-08CB3D5F84A3}" type="presParOf" srcId="{BED1B169-DFC0-40EF-9401-C31542C26C2B}" destId="{7D5BEDE7-E6F9-41CC-954D-E714A16080F1}" srcOrd="1" destOrd="0" presId="urn:microsoft.com/office/officeart/2018/2/layout/IconVerticalSolidList"/>
    <dgm:cxn modelId="{5E35847A-CE36-4E8F-AC70-7A8598774C93}" type="presParOf" srcId="{BED1B169-DFC0-40EF-9401-C31542C26C2B}" destId="{8E995EC9-0E49-4829-8873-7188D8F09539}" srcOrd="2" destOrd="0" presId="urn:microsoft.com/office/officeart/2018/2/layout/IconVerticalSolidList"/>
    <dgm:cxn modelId="{F0D9C7B2-724C-46C8-B2EC-364729EE9734}" type="presParOf" srcId="{8E995EC9-0E49-4829-8873-7188D8F09539}" destId="{5982CC0F-5CE3-4042-9ECD-D1E186FF44D0}" srcOrd="0" destOrd="0" presId="urn:microsoft.com/office/officeart/2018/2/layout/IconVerticalSolidList"/>
    <dgm:cxn modelId="{1E323136-2FD7-4B57-BF4B-47C6198EE8EC}" type="presParOf" srcId="{8E995EC9-0E49-4829-8873-7188D8F09539}" destId="{DA6E28F7-7697-4AC3-9D14-717AC4C05BF0}" srcOrd="1" destOrd="0" presId="urn:microsoft.com/office/officeart/2018/2/layout/IconVerticalSolidList"/>
    <dgm:cxn modelId="{4DFCCF34-1AEE-42C6-931B-2E5FFFC5BF45}" type="presParOf" srcId="{8E995EC9-0E49-4829-8873-7188D8F09539}" destId="{A57A29DC-D5EE-4522-81FF-E29BC0FE0B53}" srcOrd="2" destOrd="0" presId="urn:microsoft.com/office/officeart/2018/2/layout/IconVerticalSolidList"/>
    <dgm:cxn modelId="{C07218FE-AD76-4419-B1CC-4260BF9BEB06}" type="presParOf" srcId="{8E995EC9-0E49-4829-8873-7188D8F09539}" destId="{6D0E31A9-32BB-4691-8EBA-6D5983233EE5}" srcOrd="3" destOrd="0" presId="urn:microsoft.com/office/officeart/2018/2/layout/IconVerticalSolidList"/>
    <dgm:cxn modelId="{0A567AC1-44C8-410B-993C-F1E3C5199189}" type="presParOf" srcId="{BED1B169-DFC0-40EF-9401-C31542C26C2B}" destId="{8290D49F-9DA4-400E-A93F-74BAFADEB8D2}" srcOrd="3" destOrd="0" presId="urn:microsoft.com/office/officeart/2018/2/layout/IconVerticalSolidList"/>
    <dgm:cxn modelId="{0DA4CB50-4E54-4DD8-B2F2-5028411DA69F}" type="presParOf" srcId="{BED1B169-DFC0-40EF-9401-C31542C26C2B}" destId="{C51BAF8B-3A80-4350-B96F-4F640A59386D}" srcOrd="4" destOrd="0" presId="urn:microsoft.com/office/officeart/2018/2/layout/IconVerticalSolidList"/>
    <dgm:cxn modelId="{073D4E29-FC63-4F41-8E6F-A83D8CC2361B}" type="presParOf" srcId="{C51BAF8B-3A80-4350-B96F-4F640A59386D}" destId="{A4C2BA6E-D958-4DE5-8C6D-DB33392C5760}" srcOrd="0" destOrd="0" presId="urn:microsoft.com/office/officeart/2018/2/layout/IconVerticalSolidList"/>
    <dgm:cxn modelId="{E15C6F57-8197-4F84-A6EC-D96E27E321DE}" type="presParOf" srcId="{C51BAF8B-3A80-4350-B96F-4F640A59386D}" destId="{06FE412A-115B-4B8D-AF3F-3836D7237BA7}" srcOrd="1" destOrd="0" presId="urn:microsoft.com/office/officeart/2018/2/layout/IconVerticalSolidList"/>
    <dgm:cxn modelId="{84D06724-EA3D-485E-A305-0CADEA7E5151}" type="presParOf" srcId="{C51BAF8B-3A80-4350-B96F-4F640A59386D}" destId="{25D8621F-AC03-4E85-B4E6-FF19594E0B19}" srcOrd="2" destOrd="0" presId="urn:microsoft.com/office/officeart/2018/2/layout/IconVerticalSolidList"/>
    <dgm:cxn modelId="{2F1B055C-F855-431E-B1B1-CFD3B65ACD89}" type="presParOf" srcId="{C51BAF8B-3A80-4350-B96F-4F640A59386D}" destId="{E609C589-96E0-4D39-9825-933E7B62F31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256CA57-7B7C-425E-9832-4D50AF5F4629}" type="doc">
      <dgm:prSet loTypeId="urn:microsoft.com/office/officeart/2005/8/layout/cycle5" loCatId="cycle" qsTypeId="urn:microsoft.com/office/officeart/2005/8/quickstyle/simple1" qsCatId="simple" csTypeId="urn:microsoft.com/office/officeart/2005/8/colors/colorful5" csCatId="colorful" phldr="1"/>
      <dgm:spPr/>
      <dgm:t>
        <a:bodyPr/>
        <a:lstStyle/>
        <a:p>
          <a:endParaRPr lang="en-US"/>
        </a:p>
      </dgm:t>
    </dgm:pt>
    <dgm:pt modelId="{D8B96438-3322-49D8-95E6-4C615AB555A9}">
      <dgm:prSet custT="1"/>
      <dgm:spPr/>
      <dgm:t>
        <a:bodyPr/>
        <a:lstStyle/>
        <a:p>
          <a:r>
            <a:rPr lang="en-US" sz="1000" dirty="0"/>
            <a:t>Each of these can become problematic if they don’t subs</a:t>
          </a:r>
          <a:r>
            <a:rPr lang="en-US" sz="800" dirty="0"/>
            <a:t>ide </a:t>
          </a:r>
        </a:p>
      </dgm:t>
    </dgm:pt>
    <dgm:pt modelId="{61D83FB0-8990-4B60-BC12-89774B420A14}" type="parTrans" cxnId="{C2EE7287-CE58-4DF0-B027-B14E9B45149C}">
      <dgm:prSet/>
      <dgm:spPr/>
      <dgm:t>
        <a:bodyPr/>
        <a:lstStyle/>
        <a:p>
          <a:endParaRPr lang="en-US"/>
        </a:p>
      </dgm:t>
    </dgm:pt>
    <dgm:pt modelId="{43E0F123-5F57-499A-AB54-4EACF3E7283B}" type="sibTrans" cxnId="{C2EE7287-CE58-4DF0-B027-B14E9B45149C}">
      <dgm:prSet/>
      <dgm:spPr/>
      <dgm:t>
        <a:bodyPr/>
        <a:lstStyle/>
        <a:p>
          <a:endParaRPr lang="en-US"/>
        </a:p>
      </dgm:t>
    </dgm:pt>
    <dgm:pt modelId="{E47D2F82-77BF-4B9B-A927-3112B19A5AC1}">
      <dgm:prSet custT="1"/>
      <dgm:spPr/>
      <dgm:t>
        <a:bodyPr/>
        <a:lstStyle/>
        <a:p>
          <a:r>
            <a:rPr lang="en-US" sz="1400" dirty="0"/>
            <a:t>Teething</a:t>
          </a:r>
        </a:p>
      </dgm:t>
    </dgm:pt>
    <dgm:pt modelId="{A4745E95-F6F9-4AA3-9967-B053A099951A}" type="parTrans" cxnId="{88FC3D86-DCFC-4C88-BAE2-DB99AF0A099C}">
      <dgm:prSet/>
      <dgm:spPr/>
      <dgm:t>
        <a:bodyPr/>
        <a:lstStyle/>
        <a:p>
          <a:endParaRPr lang="en-US"/>
        </a:p>
      </dgm:t>
    </dgm:pt>
    <dgm:pt modelId="{E0B2B627-E1C2-4B44-BEAF-EC578073AD84}" type="sibTrans" cxnId="{88FC3D86-DCFC-4C88-BAE2-DB99AF0A099C}">
      <dgm:prSet/>
      <dgm:spPr/>
      <dgm:t>
        <a:bodyPr/>
        <a:lstStyle/>
        <a:p>
          <a:endParaRPr lang="en-US"/>
        </a:p>
      </dgm:t>
    </dgm:pt>
    <dgm:pt modelId="{C416A0CF-4121-4FA3-8FA2-D1D44128C85D}">
      <dgm:prSet custT="1"/>
      <dgm:spPr/>
      <dgm:t>
        <a:bodyPr/>
        <a:lstStyle/>
        <a:p>
          <a:r>
            <a:rPr lang="en-US" sz="1400" dirty="0"/>
            <a:t>Drooling</a:t>
          </a:r>
        </a:p>
      </dgm:t>
    </dgm:pt>
    <dgm:pt modelId="{999B9749-06E7-4521-84C8-3B85F476D756}" type="parTrans" cxnId="{062E35F8-DA32-4F03-BFCA-F5693078CCBB}">
      <dgm:prSet/>
      <dgm:spPr/>
      <dgm:t>
        <a:bodyPr/>
        <a:lstStyle/>
        <a:p>
          <a:endParaRPr lang="en-US"/>
        </a:p>
      </dgm:t>
    </dgm:pt>
    <dgm:pt modelId="{B26AE349-A149-4FFF-9FD2-621407562CBD}" type="sibTrans" cxnId="{062E35F8-DA32-4F03-BFCA-F5693078CCBB}">
      <dgm:prSet/>
      <dgm:spPr/>
      <dgm:t>
        <a:bodyPr/>
        <a:lstStyle/>
        <a:p>
          <a:endParaRPr lang="en-US"/>
        </a:p>
      </dgm:t>
    </dgm:pt>
    <dgm:pt modelId="{5B659198-BCD1-43FE-B876-5F41739D85D1}">
      <dgm:prSet custT="1"/>
      <dgm:spPr/>
      <dgm:t>
        <a:bodyPr/>
        <a:lstStyle/>
        <a:p>
          <a:r>
            <a:rPr lang="en-US" sz="1400" dirty="0"/>
            <a:t>Tongue thrusting</a:t>
          </a:r>
        </a:p>
      </dgm:t>
    </dgm:pt>
    <dgm:pt modelId="{9B50C6CD-E964-47B8-8F1F-8A9CCE269D2A}" type="parTrans" cxnId="{3BFC015E-C92F-4FFA-936D-A961C2BA9A8D}">
      <dgm:prSet/>
      <dgm:spPr/>
      <dgm:t>
        <a:bodyPr/>
        <a:lstStyle/>
        <a:p>
          <a:endParaRPr lang="en-US"/>
        </a:p>
      </dgm:t>
    </dgm:pt>
    <dgm:pt modelId="{55EB5304-76AB-4F0C-ADAA-282502BE9E48}" type="sibTrans" cxnId="{3BFC015E-C92F-4FFA-936D-A961C2BA9A8D}">
      <dgm:prSet/>
      <dgm:spPr/>
      <dgm:t>
        <a:bodyPr/>
        <a:lstStyle/>
        <a:p>
          <a:endParaRPr lang="en-US"/>
        </a:p>
      </dgm:t>
    </dgm:pt>
    <dgm:pt modelId="{A0B072E1-A7AE-47C1-A40B-970A8DA28DCA}">
      <dgm:prSet custT="1"/>
      <dgm:spPr/>
      <dgm:t>
        <a:bodyPr/>
        <a:lstStyle/>
        <a:p>
          <a:r>
            <a:rPr lang="en-US" sz="1400" dirty="0"/>
            <a:t>Food stuffing</a:t>
          </a:r>
        </a:p>
      </dgm:t>
    </dgm:pt>
    <dgm:pt modelId="{6393AF40-F147-4A0F-ADB5-E25372EBF97A}" type="parTrans" cxnId="{DE2A0016-63D0-403B-91BF-F099CF188686}">
      <dgm:prSet/>
      <dgm:spPr/>
      <dgm:t>
        <a:bodyPr/>
        <a:lstStyle/>
        <a:p>
          <a:endParaRPr lang="en-US"/>
        </a:p>
      </dgm:t>
    </dgm:pt>
    <dgm:pt modelId="{11C34217-DDAE-487E-B564-C19FDBEFFA67}" type="sibTrans" cxnId="{DE2A0016-63D0-403B-91BF-F099CF188686}">
      <dgm:prSet/>
      <dgm:spPr/>
      <dgm:t>
        <a:bodyPr/>
        <a:lstStyle/>
        <a:p>
          <a:endParaRPr lang="en-US"/>
        </a:p>
      </dgm:t>
    </dgm:pt>
    <dgm:pt modelId="{10FD6524-A8E6-44E9-97F5-6A54C17F44C2}">
      <dgm:prSet custT="1"/>
      <dgm:spPr/>
      <dgm:t>
        <a:bodyPr/>
        <a:lstStyle/>
        <a:p>
          <a:r>
            <a:rPr lang="en-US" sz="1400" dirty="0"/>
            <a:t>Mouth breathing</a:t>
          </a:r>
        </a:p>
      </dgm:t>
    </dgm:pt>
    <dgm:pt modelId="{FC32DB59-2AC3-4EDB-8523-9619649FC209}" type="parTrans" cxnId="{24914164-24B6-4533-BF48-B978E4D0D137}">
      <dgm:prSet/>
      <dgm:spPr/>
      <dgm:t>
        <a:bodyPr/>
        <a:lstStyle/>
        <a:p>
          <a:endParaRPr lang="en-US"/>
        </a:p>
      </dgm:t>
    </dgm:pt>
    <dgm:pt modelId="{49F9100D-9F68-48EA-9B30-318C1AB6C1DE}" type="sibTrans" cxnId="{24914164-24B6-4533-BF48-B978E4D0D137}">
      <dgm:prSet/>
      <dgm:spPr/>
      <dgm:t>
        <a:bodyPr/>
        <a:lstStyle/>
        <a:p>
          <a:endParaRPr lang="en-US"/>
        </a:p>
      </dgm:t>
    </dgm:pt>
    <dgm:pt modelId="{5ED28C58-BA88-4CBD-A1CC-27839B639089}">
      <dgm:prSet custT="1"/>
      <dgm:spPr/>
      <dgm:t>
        <a:bodyPr/>
        <a:lstStyle/>
        <a:p>
          <a:r>
            <a:rPr lang="en-US" sz="1400" dirty="0"/>
            <a:t>Teeth grinding</a:t>
          </a:r>
        </a:p>
      </dgm:t>
    </dgm:pt>
    <dgm:pt modelId="{0EEA832E-EC85-427C-B8F0-56CFBB76F64C}" type="parTrans" cxnId="{79EE3D26-B8D9-46EF-8B06-FD27194A8AEE}">
      <dgm:prSet/>
      <dgm:spPr/>
      <dgm:t>
        <a:bodyPr/>
        <a:lstStyle/>
        <a:p>
          <a:endParaRPr lang="en-US"/>
        </a:p>
      </dgm:t>
    </dgm:pt>
    <dgm:pt modelId="{3C4B1C57-43A3-41BE-86C0-E55271802DF4}" type="sibTrans" cxnId="{79EE3D26-B8D9-46EF-8B06-FD27194A8AEE}">
      <dgm:prSet/>
      <dgm:spPr/>
      <dgm:t>
        <a:bodyPr/>
        <a:lstStyle/>
        <a:p>
          <a:endParaRPr lang="en-US"/>
        </a:p>
      </dgm:t>
    </dgm:pt>
    <dgm:pt modelId="{367AC524-76D9-4155-8B17-6C04028FBD4D}">
      <dgm:prSet custT="1"/>
      <dgm:spPr/>
      <dgm:t>
        <a:bodyPr/>
        <a:lstStyle/>
        <a:p>
          <a:r>
            <a:rPr lang="en-US" sz="1400" dirty="0"/>
            <a:t>Nasal snorting</a:t>
          </a:r>
        </a:p>
      </dgm:t>
    </dgm:pt>
    <dgm:pt modelId="{71483C24-CAFB-44AE-83A8-38CC1EEAAAD0}" type="parTrans" cxnId="{733E416E-2C71-4D37-8D2F-681766D042B9}">
      <dgm:prSet/>
      <dgm:spPr/>
      <dgm:t>
        <a:bodyPr/>
        <a:lstStyle/>
        <a:p>
          <a:endParaRPr lang="en-US"/>
        </a:p>
      </dgm:t>
    </dgm:pt>
    <dgm:pt modelId="{5B916BCE-1289-4FC9-AB88-4352DCC9E6D9}" type="sibTrans" cxnId="{733E416E-2C71-4D37-8D2F-681766D042B9}">
      <dgm:prSet/>
      <dgm:spPr/>
      <dgm:t>
        <a:bodyPr/>
        <a:lstStyle/>
        <a:p>
          <a:endParaRPr lang="en-US"/>
        </a:p>
      </dgm:t>
    </dgm:pt>
    <dgm:pt modelId="{8BB396B8-A7EE-4286-863E-8EC4464FE74A}">
      <dgm:prSet custT="1"/>
      <dgm:spPr/>
      <dgm:t>
        <a:bodyPr/>
        <a:lstStyle/>
        <a:p>
          <a:r>
            <a:rPr lang="en-US" sz="1100" dirty="0"/>
            <a:t>Tongue sucking</a:t>
          </a:r>
        </a:p>
      </dgm:t>
    </dgm:pt>
    <dgm:pt modelId="{E5603DB4-FE82-4CF7-935E-34743FEEC2FB}" type="parTrans" cxnId="{F81A8B9A-CDD2-4C83-9342-48799B5B1C7C}">
      <dgm:prSet/>
      <dgm:spPr/>
      <dgm:t>
        <a:bodyPr/>
        <a:lstStyle/>
        <a:p>
          <a:endParaRPr lang="en-US"/>
        </a:p>
      </dgm:t>
    </dgm:pt>
    <dgm:pt modelId="{2EF6AE61-EEF2-4B91-92C1-587A41BE4719}" type="sibTrans" cxnId="{F81A8B9A-CDD2-4C83-9342-48799B5B1C7C}">
      <dgm:prSet/>
      <dgm:spPr/>
      <dgm:t>
        <a:bodyPr/>
        <a:lstStyle/>
        <a:p>
          <a:endParaRPr lang="en-US"/>
        </a:p>
      </dgm:t>
    </dgm:pt>
    <dgm:pt modelId="{3097A7DE-A943-904C-9AB5-50CB3C78D0F1}" type="pres">
      <dgm:prSet presAssocID="{2256CA57-7B7C-425E-9832-4D50AF5F4629}" presName="cycle" presStyleCnt="0">
        <dgm:presLayoutVars>
          <dgm:dir/>
          <dgm:resizeHandles val="exact"/>
        </dgm:presLayoutVars>
      </dgm:prSet>
      <dgm:spPr/>
    </dgm:pt>
    <dgm:pt modelId="{2967D751-45DE-8641-851E-626B7C32A516}" type="pres">
      <dgm:prSet presAssocID="{D8B96438-3322-49D8-95E6-4C615AB555A9}" presName="node" presStyleLbl="node1" presStyleIdx="0" presStyleCnt="9" custScaleX="121642" custScaleY="175508" custRadScaleRad="101397" custRadScaleInc="-7355">
        <dgm:presLayoutVars>
          <dgm:bulletEnabled val="1"/>
        </dgm:presLayoutVars>
      </dgm:prSet>
      <dgm:spPr/>
    </dgm:pt>
    <dgm:pt modelId="{08B37E2C-8102-5D48-B1A6-FDF1D1832096}" type="pres">
      <dgm:prSet presAssocID="{D8B96438-3322-49D8-95E6-4C615AB555A9}" presName="spNode" presStyleCnt="0"/>
      <dgm:spPr/>
    </dgm:pt>
    <dgm:pt modelId="{F4B3C083-ED68-3E4D-8DB7-7ABA00BA5A88}" type="pres">
      <dgm:prSet presAssocID="{43E0F123-5F57-499A-AB54-4EACF3E7283B}" presName="sibTrans" presStyleLbl="sibTrans1D1" presStyleIdx="0" presStyleCnt="9"/>
      <dgm:spPr/>
    </dgm:pt>
    <dgm:pt modelId="{247B65B8-AB52-324D-A038-31A033167FA2}" type="pres">
      <dgm:prSet presAssocID="{E47D2F82-77BF-4B9B-A927-3112B19A5AC1}" presName="node" presStyleLbl="node1" presStyleIdx="1" presStyleCnt="9" custScaleX="144667" custScaleY="166093">
        <dgm:presLayoutVars>
          <dgm:bulletEnabled val="1"/>
        </dgm:presLayoutVars>
      </dgm:prSet>
      <dgm:spPr/>
    </dgm:pt>
    <dgm:pt modelId="{A8718708-F81C-4B4D-82E4-44B30E36ED68}" type="pres">
      <dgm:prSet presAssocID="{E47D2F82-77BF-4B9B-A927-3112B19A5AC1}" presName="spNode" presStyleCnt="0"/>
      <dgm:spPr/>
    </dgm:pt>
    <dgm:pt modelId="{E4989B7F-47C5-9C4F-9261-2A7CDA605154}" type="pres">
      <dgm:prSet presAssocID="{E0B2B627-E1C2-4B44-BEAF-EC578073AD84}" presName="sibTrans" presStyleLbl="sibTrans1D1" presStyleIdx="1" presStyleCnt="9"/>
      <dgm:spPr/>
    </dgm:pt>
    <dgm:pt modelId="{8FE7C919-4626-2048-9CC9-BDB32E714C3E}" type="pres">
      <dgm:prSet presAssocID="{C416A0CF-4121-4FA3-8FA2-D1D44128C85D}" presName="node" presStyleLbl="node1" presStyleIdx="2" presStyleCnt="9" custScaleX="136597" custScaleY="172105">
        <dgm:presLayoutVars>
          <dgm:bulletEnabled val="1"/>
        </dgm:presLayoutVars>
      </dgm:prSet>
      <dgm:spPr/>
    </dgm:pt>
    <dgm:pt modelId="{B1D549EE-9C8A-854D-A41D-0C888E99BF32}" type="pres">
      <dgm:prSet presAssocID="{C416A0CF-4121-4FA3-8FA2-D1D44128C85D}" presName="spNode" presStyleCnt="0"/>
      <dgm:spPr/>
    </dgm:pt>
    <dgm:pt modelId="{199A75B9-C519-3349-93BD-148B7CD07201}" type="pres">
      <dgm:prSet presAssocID="{B26AE349-A149-4FFF-9FD2-621407562CBD}" presName="sibTrans" presStyleLbl="sibTrans1D1" presStyleIdx="2" presStyleCnt="9"/>
      <dgm:spPr/>
    </dgm:pt>
    <dgm:pt modelId="{794EA6E7-3D44-A74B-AD5C-4BC65596073C}" type="pres">
      <dgm:prSet presAssocID="{5B659198-BCD1-43FE-B876-5F41739D85D1}" presName="node" presStyleLbl="node1" presStyleIdx="3" presStyleCnt="9" custScaleX="145711" custScaleY="189317">
        <dgm:presLayoutVars>
          <dgm:bulletEnabled val="1"/>
        </dgm:presLayoutVars>
      </dgm:prSet>
      <dgm:spPr/>
    </dgm:pt>
    <dgm:pt modelId="{26AF59E1-3E7C-7740-8003-88484A47961E}" type="pres">
      <dgm:prSet presAssocID="{5B659198-BCD1-43FE-B876-5F41739D85D1}" presName="spNode" presStyleCnt="0"/>
      <dgm:spPr/>
    </dgm:pt>
    <dgm:pt modelId="{4637056A-7D52-EF47-AD25-4EAFDF30F2DB}" type="pres">
      <dgm:prSet presAssocID="{55EB5304-76AB-4F0C-ADAA-282502BE9E48}" presName="sibTrans" presStyleLbl="sibTrans1D1" presStyleIdx="3" presStyleCnt="9"/>
      <dgm:spPr/>
    </dgm:pt>
    <dgm:pt modelId="{477050A9-E0A6-8542-A94D-586ABA0E4A9A}" type="pres">
      <dgm:prSet presAssocID="{A0B072E1-A7AE-47C1-A40B-970A8DA28DCA}" presName="node" presStyleLbl="node1" presStyleIdx="4" presStyleCnt="9" custScaleX="131961" custScaleY="176496">
        <dgm:presLayoutVars>
          <dgm:bulletEnabled val="1"/>
        </dgm:presLayoutVars>
      </dgm:prSet>
      <dgm:spPr/>
    </dgm:pt>
    <dgm:pt modelId="{7FCF8C1F-29B1-F64F-98AD-E329A803C301}" type="pres">
      <dgm:prSet presAssocID="{A0B072E1-A7AE-47C1-A40B-970A8DA28DCA}" presName="spNode" presStyleCnt="0"/>
      <dgm:spPr/>
    </dgm:pt>
    <dgm:pt modelId="{F044838B-9A67-EB4E-8ACC-A58F595A86E0}" type="pres">
      <dgm:prSet presAssocID="{11C34217-DDAE-487E-B564-C19FDBEFFA67}" presName="sibTrans" presStyleLbl="sibTrans1D1" presStyleIdx="4" presStyleCnt="9"/>
      <dgm:spPr/>
    </dgm:pt>
    <dgm:pt modelId="{3945C33A-C449-D74A-99B4-E5B1EC4D3EB8}" type="pres">
      <dgm:prSet presAssocID="{10FD6524-A8E6-44E9-97F5-6A54C17F44C2}" presName="node" presStyleLbl="node1" presStyleIdx="5" presStyleCnt="9" custScaleX="127713" custScaleY="196798">
        <dgm:presLayoutVars>
          <dgm:bulletEnabled val="1"/>
        </dgm:presLayoutVars>
      </dgm:prSet>
      <dgm:spPr/>
    </dgm:pt>
    <dgm:pt modelId="{D57CEC64-B284-324C-9EF3-94AE323CD00C}" type="pres">
      <dgm:prSet presAssocID="{10FD6524-A8E6-44E9-97F5-6A54C17F44C2}" presName="spNode" presStyleCnt="0"/>
      <dgm:spPr/>
    </dgm:pt>
    <dgm:pt modelId="{96B6E364-6F9B-404C-B06F-96C594431698}" type="pres">
      <dgm:prSet presAssocID="{49F9100D-9F68-48EA-9B30-318C1AB6C1DE}" presName="sibTrans" presStyleLbl="sibTrans1D1" presStyleIdx="5" presStyleCnt="9"/>
      <dgm:spPr/>
    </dgm:pt>
    <dgm:pt modelId="{03F8E361-527C-134D-96D8-4AE801BD4D74}" type="pres">
      <dgm:prSet presAssocID="{5ED28C58-BA88-4CBD-A1CC-27839B639089}" presName="node" presStyleLbl="node1" presStyleIdx="6" presStyleCnt="9" custScaleX="130836" custScaleY="184346">
        <dgm:presLayoutVars>
          <dgm:bulletEnabled val="1"/>
        </dgm:presLayoutVars>
      </dgm:prSet>
      <dgm:spPr/>
    </dgm:pt>
    <dgm:pt modelId="{16661707-3324-F145-9DA4-2794F91279A9}" type="pres">
      <dgm:prSet presAssocID="{5ED28C58-BA88-4CBD-A1CC-27839B639089}" presName="spNode" presStyleCnt="0"/>
      <dgm:spPr/>
    </dgm:pt>
    <dgm:pt modelId="{04941A60-BD47-A545-B692-5EE4C484C0F2}" type="pres">
      <dgm:prSet presAssocID="{3C4B1C57-43A3-41BE-86C0-E55271802DF4}" presName="sibTrans" presStyleLbl="sibTrans1D1" presStyleIdx="6" presStyleCnt="9"/>
      <dgm:spPr/>
    </dgm:pt>
    <dgm:pt modelId="{0E1CA4D9-6BE4-D648-BB17-D6BAD314E49C}" type="pres">
      <dgm:prSet presAssocID="{367AC524-76D9-4155-8B17-6C04028FBD4D}" presName="node" presStyleLbl="node1" presStyleIdx="7" presStyleCnt="9" custScaleX="153857" custScaleY="184811">
        <dgm:presLayoutVars>
          <dgm:bulletEnabled val="1"/>
        </dgm:presLayoutVars>
      </dgm:prSet>
      <dgm:spPr/>
    </dgm:pt>
    <dgm:pt modelId="{D51B2C2D-71A8-AE4B-88FB-4BE8A46688E9}" type="pres">
      <dgm:prSet presAssocID="{367AC524-76D9-4155-8B17-6C04028FBD4D}" presName="spNode" presStyleCnt="0"/>
      <dgm:spPr/>
    </dgm:pt>
    <dgm:pt modelId="{CEE3A4E3-4DDC-1742-A237-54DAF829DA2D}" type="pres">
      <dgm:prSet presAssocID="{5B916BCE-1289-4FC9-AB88-4352DCC9E6D9}" presName="sibTrans" presStyleLbl="sibTrans1D1" presStyleIdx="7" presStyleCnt="9"/>
      <dgm:spPr/>
    </dgm:pt>
    <dgm:pt modelId="{EF706B9B-9851-0548-A299-E71F56F136FA}" type="pres">
      <dgm:prSet presAssocID="{8BB396B8-A7EE-4286-863E-8EC4464FE74A}" presName="node" presStyleLbl="node1" presStyleIdx="8" presStyleCnt="9" custScaleX="141859" custScaleY="213618">
        <dgm:presLayoutVars>
          <dgm:bulletEnabled val="1"/>
        </dgm:presLayoutVars>
      </dgm:prSet>
      <dgm:spPr/>
    </dgm:pt>
    <dgm:pt modelId="{3478D843-D984-D740-B634-B94FD280C310}" type="pres">
      <dgm:prSet presAssocID="{8BB396B8-A7EE-4286-863E-8EC4464FE74A}" presName="spNode" presStyleCnt="0"/>
      <dgm:spPr/>
    </dgm:pt>
    <dgm:pt modelId="{487E9418-4CB8-1A46-94B8-A0B87B5CC873}" type="pres">
      <dgm:prSet presAssocID="{2EF6AE61-EEF2-4B91-92C1-587A41BE4719}" presName="sibTrans" presStyleLbl="sibTrans1D1" presStyleIdx="8" presStyleCnt="9"/>
      <dgm:spPr/>
    </dgm:pt>
  </dgm:ptLst>
  <dgm:cxnLst>
    <dgm:cxn modelId="{DE2A0016-63D0-403B-91BF-F099CF188686}" srcId="{2256CA57-7B7C-425E-9832-4D50AF5F4629}" destId="{A0B072E1-A7AE-47C1-A40B-970A8DA28DCA}" srcOrd="4" destOrd="0" parTransId="{6393AF40-F147-4A0F-ADB5-E25372EBF97A}" sibTransId="{11C34217-DDAE-487E-B564-C19FDBEFFA67}"/>
    <dgm:cxn modelId="{79EE3D26-B8D9-46EF-8B06-FD27194A8AEE}" srcId="{2256CA57-7B7C-425E-9832-4D50AF5F4629}" destId="{5ED28C58-BA88-4CBD-A1CC-27839B639089}" srcOrd="6" destOrd="0" parTransId="{0EEA832E-EC85-427C-B8F0-56CFBB76F64C}" sibTransId="{3C4B1C57-43A3-41BE-86C0-E55271802DF4}"/>
    <dgm:cxn modelId="{945E3A30-C3F8-934F-81A1-1A240A8A3969}" type="presOf" srcId="{C416A0CF-4121-4FA3-8FA2-D1D44128C85D}" destId="{8FE7C919-4626-2048-9CC9-BDB32E714C3E}" srcOrd="0" destOrd="0" presId="urn:microsoft.com/office/officeart/2005/8/layout/cycle5"/>
    <dgm:cxn modelId="{82DF7934-C4B4-B54A-BDEE-2BADF7F5BF91}" type="presOf" srcId="{3C4B1C57-43A3-41BE-86C0-E55271802DF4}" destId="{04941A60-BD47-A545-B692-5EE4C484C0F2}" srcOrd="0" destOrd="0" presId="urn:microsoft.com/office/officeart/2005/8/layout/cycle5"/>
    <dgm:cxn modelId="{93FCE73E-3086-A247-9AF3-8667CF1972EA}" type="presOf" srcId="{8BB396B8-A7EE-4286-863E-8EC4464FE74A}" destId="{EF706B9B-9851-0548-A299-E71F56F136FA}" srcOrd="0" destOrd="0" presId="urn:microsoft.com/office/officeart/2005/8/layout/cycle5"/>
    <dgm:cxn modelId="{E236F04E-503F-7341-A5EF-C495251225CF}" type="presOf" srcId="{A0B072E1-A7AE-47C1-A40B-970A8DA28DCA}" destId="{477050A9-E0A6-8542-A94D-586ABA0E4A9A}" srcOrd="0" destOrd="0" presId="urn:microsoft.com/office/officeart/2005/8/layout/cycle5"/>
    <dgm:cxn modelId="{56BCA654-7B5F-6E4D-9822-B2D2C074E507}" type="presOf" srcId="{11C34217-DDAE-487E-B564-C19FDBEFFA67}" destId="{F044838B-9A67-EB4E-8ACC-A58F595A86E0}" srcOrd="0" destOrd="0" presId="urn:microsoft.com/office/officeart/2005/8/layout/cycle5"/>
    <dgm:cxn modelId="{3BFC015E-C92F-4FFA-936D-A961C2BA9A8D}" srcId="{2256CA57-7B7C-425E-9832-4D50AF5F4629}" destId="{5B659198-BCD1-43FE-B876-5F41739D85D1}" srcOrd="3" destOrd="0" parTransId="{9B50C6CD-E964-47B8-8F1F-8A9CCE269D2A}" sibTransId="{55EB5304-76AB-4F0C-ADAA-282502BE9E48}"/>
    <dgm:cxn modelId="{24914164-24B6-4533-BF48-B978E4D0D137}" srcId="{2256CA57-7B7C-425E-9832-4D50AF5F4629}" destId="{10FD6524-A8E6-44E9-97F5-6A54C17F44C2}" srcOrd="5" destOrd="0" parTransId="{FC32DB59-2AC3-4EDB-8523-9619649FC209}" sibTransId="{49F9100D-9F68-48EA-9B30-318C1AB6C1DE}"/>
    <dgm:cxn modelId="{733E416E-2C71-4D37-8D2F-681766D042B9}" srcId="{2256CA57-7B7C-425E-9832-4D50AF5F4629}" destId="{367AC524-76D9-4155-8B17-6C04028FBD4D}" srcOrd="7" destOrd="0" parTransId="{71483C24-CAFB-44AE-83A8-38CC1EEAAAD0}" sibTransId="{5B916BCE-1289-4FC9-AB88-4352DCC9E6D9}"/>
    <dgm:cxn modelId="{8F9BCE6F-220E-E744-BE93-1DE9A2389C71}" type="presOf" srcId="{2256CA57-7B7C-425E-9832-4D50AF5F4629}" destId="{3097A7DE-A943-904C-9AB5-50CB3C78D0F1}" srcOrd="0" destOrd="0" presId="urn:microsoft.com/office/officeart/2005/8/layout/cycle5"/>
    <dgm:cxn modelId="{92004870-9793-3242-906A-9EDA613D864F}" type="presOf" srcId="{E0B2B627-E1C2-4B44-BEAF-EC578073AD84}" destId="{E4989B7F-47C5-9C4F-9261-2A7CDA605154}" srcOrd="0" destOrd="0" presId="urn:microsoft.com/office/officeart/2005/8/layout/cycle5"/>
    <dgm:cxn modelId="{B22A577C-D74E-AB4F-8CFC-2F0E574E3006}" type="presOf" srcId="{D8B96438-3322-49D8-95E6-4C615AB555A9}" destId="{2967D751-45DE-8641-851E-626B7C32A516}" srcOrd="0" destOrd="0" presId="urn:microsoft.com/office/officeart/2005/8/layout/cycle5"/>
    <dgm:cxn modelId="{4608017F-58CF-AF43-AA87-3640E4CAA8BD}" type="presOf" srcId="{10FD6524-A8E6-44E9-97F5-6A54C17F44C2}" destId="{3945C33A-C449-D74A-99B4-E5B1EC4D3EB8}" srcOrd="0" destOrd="0" presId="urn:microsoft.com/office/officeart/2005/8/layout/cycle5"/>
    <dgm:cxn modelId="{F2BE1480-24EC-5E41-A5A5-AD747B2F6C1C}" type="presOf" srcId="{2EF6AE61-EEF2-4B91-92C1-587A41BE4719}" destId="{487E9418-4CB8-1A46-94B8-A0B87B5CC873}" srcOrd="0" destOrd="0" presId="urn:microsoft.com/office/officeart/2005/8/layout/cycle5"/>
    <dgm:cxn modelId="{88FC3D86-DCFC-4C88-BAE2-DB99AF0A099C}" srcId="{2256CA57-7B7C-425E-9832-4D50AF5F4629}" destId="{E47D2F82-77BF-4B9B-A927-3112B19A5AC1}" srcOrd="1" destOrd="0" parTransId="{A4745E95-F6F9-4AA3-9967-B053A099951A}" sibTransId="{E0B2B627-E1C2-4B44-BEAF-EC578073AD84}"/>
    <dgm:cxn modelId="{C2EE7287-CE58-4DF0-B027-B14E9B45149C}" srcId="{2256CA57-7B7C-425E-9832-4D50AF5F4629}" destId="{D8B96438-3322-49D8-95E6-4C615AB555A9}" srcOrd="0" destOrd="0" parTransId="{61D83FB0-8990-4B60-BC12-89774B420A14}" sibTransId="{43E0F123-5F57-499A-AB54-4EACF3E7283B}"/>
    <dgm:cxn modelId="{48E9448B-6C28-4443-B9DB-754D596CDC1A}" type="presOf" srcId="{55EB5304-76AB-4F0C-ADAA-282502BE9E48}" destId="{4637056A-7D52-EF47-AD25-4EAFDF30F2DB}" srcOrd="0" destOrd="0" presId="urn:microsoft.com/office/officeart/2005/8/layout/cycle5"/>
    <dgm:cxn modelId="{F81A8B9A-CDD2-4C83-9342-48799B5B1C7C}" srcId="{2256CA57-7B7C-425E-9832-4D50AF5F4629}" destId="{8BB396B8-A7EE-4286-863E-8EC4464FE74A}" srcOrd="8" destOrd="0" parTransId="{E5603DB4-FE82-4CF7-935E-34743FEEC2FB}" sibTransId="{2EF6AE61-EEF2-4B91-92C1-587A41BE4719}"/>
    <dgm:cxn modelId="{1005EA9A-64AD-684B-AAB6-ECEE135F8EAA}" type="presOf" srcId="{E47D2F82-77BF-4B9B-A927-3112B19A5AC1}" destId="{247B65B8-AB52-324D-A038-31A033167FA2}" srcOrd="0" destOrd="0" presId="urn:microsoft.com/office/officeart/2005/8/layout/cycle5"/>
    <dgm:cxn modelId="{F3BE7FA5-EAC6-4649-AAAC-32BB70B27894}" type="presOf" srcId="{B26AE349-A149-4FFF-9FD2-621407562CBD}" destId="{199A75B9-C519-3349-93BD-148B7CD07201}" srcOrd="0" destOrd="0" presId="urn:microsoft.com/office/officeart/2005/8/layout/cycle5"/>
    <dgm:cxn modelId="{E1A2BDAA-FBC7-404C-BFAA-D844EB390FE3}" type="presOf" srcId="{5B916BCE-1289-4FC9-AB88-4352DCC9E6D9}" destId="{CEE3A4E3-4DDC-1742-A237-54DAF829DA2D}" srcOrd="0" destOrd="0" presId="urn:microsoft.com/office/officeart/2005/8/layout/cycle5"/>
    <dgm:cxn modelId="{512AABAB-6247-DE4F-9938-2F824C993A89}" type="presOf" srcId="{367AC524-76D9-4155-8B17-6C04028FBD4D}" destId="{0E1CA4D9-6BE4-D648-BB17-D6BAD314E49C}" srcOrd="0" destOrd="0" presId="urn:microsoft.com/office/officeart/2005/8/layout/cycle5"/>
    <dgm:cxn modelId="{50AE4DAF-849B-FA4F-A701-0674814BB128}" type="presOf" srcId="{49F9100D-9F68-48EA-9B30-318C1AB6C1DE}" destId="{96B6E364-6F9B-404C-B06F-96C594431698}" srcOrd="0" destOrd="0" presId="urn:microsoft.com/office/officeart/2005/8/layout/cycle5"/>
    <dgm:cxn modelId="{4CD31BB6-35FC-F74E-B0F1-6FC0EE87D7D0}" type="presOf" srcId="{5B659198-BCD1-43FE-B876-5F41739D85D1}" destId="{794EA6E7-3D44-A74B-AD5C-4BC65596073C}" srcOrd="0" destOrd="0" presId="urn:microsoft.com/office/officeart/2005/8/layout/cycle5"/>
    <dgm:cxn modelId="{31CDA3D6-5E9B-1E4C-AB23-913D98A71F64}" type="presOf" srcId="{5ED28C58-BA88-4CBD-A1CC-27839B639089}" destId="{03F8E361-527C-134D-96D8-4AE801BD4D74}" srcOrd="0" destOrd="0" presId="urn:microsoft.com/office/officeart/2005/8/layout/cycle5"/>
    <dgm:cxn modelId="{506C13DB-C8B6-4749-BBB1-177C362B2BE3}" type="presOf" srcId="{43E0F123-5F57-499A-AB54-4EACF3E7283B}" destId="{F4B3C083-ED68-3E4D-8DB7-7ABA00BA5A88}" srcOrd="0" destOrd="0" presId="urn:microsoft.com/office/officeart/2005/8/layout/cycle5"/>
    <dgm:cxn modelId="{062E35F8-DA32-4F03-BFCA-F5693078CCBB}" srcId="{2256CA57-7B7C-425E-9832-4D50AF5F4629}" destId="{C416A0CF-4121-4FA3-8FA2-D1D44128C85D}" srcOrd="2" destOrd="0" parTransId="{999B9749-06E7-4521-84C8-3B85F476D756}" sibTransId="{B26AE349-A149-4FFF-9FD2-621407562CBD}"/>
    <dgm:cxn modelId="{6B9388A6-5392-D548-B097-EF2ACD95E690}" type="presParOf" srcId="{3097A7DE-A943-904C-9AB5-50CB3C78D0F1}" destId="{2967D751-45DE-8641-851E-626B7C32A516}" srcOrd="0" destOrd="0" presId="urn:microsoft.com/office/officeart/2005/8/layout/cycle5"/>
    <dgm:cxn modelId="{E98A5124-1DFE-C54F-9889-B601B89C0DB7}" type="presParOf" srcId="{3097A7DE-A943-904C-9AB5-50CB3C78D0F1}" destId="{08B37E2C-8102-5D48-B1A6-FDF1D1832096}" srcOrd="1" destOrd="0" presId="urn:microsoft.com/office/officeart/2005/8/layout/cycle5"/>
    <dgm:cxn modelId="{E802EAC0-644A-DF43-926B-EC412A054B7F}" type="presParOf" srcId="{3097A7DE-A943-904C-9AB5-50CB3C78D0F1}" destId="{F4B3C083-ED68-3E4D-8DB7-7ABA00BA5A88}" srcOrd="2" destOrd="0" presId="urn:microsoft.com/office/officeart/2005/8/layout/cycle5"/>
    <dgm:cxn modelId="{35544868-5BC4-2D45-8131-DF7EB66FA896}" type="presParOf" srcId="{3097A7DE-A943-904C-9AB5-50CB3C78D0F1}" destId="{247B65B8-AB52-324D-A038-31A033167FA2}" srcOrd="3" destOrd="0" presId="urn:microsoft.com/office/officeart/2005/8/layout/cycle5"/>
    <dgm:cxn modelId="{D5B4C572-9850-9240-A68E-56C8D5388496}" type="presParOf" srcId="{3097A7DE-A943-904C-9AB5-50CB3C78D0F1}" destId="{A8718708-F81C-4B4D-82E4-44B30E36ED68}" srcOrd="4" destOrd="0" presId="urn:microsoft.com/office/officeart/2005/8/layout/cycle5"/>
    <dgm:cxn modelId="{5C1AD53D-6EA3-3D48-8154-92ECD2352B51}" type="presParOf" srcId="{3097A7DE-A943-904C-9AB5-50CB3C78D0F1}" destId="{E4989B7F-47C5-9C4F-9261-2A7CDA605154}" srcOrd="5" destOrd="0" presId="urn:microsoft.com/office/officeart/2005/8/layout/cycle5"/>
    <dgm:cxn modelId="{943B928A-0BEF-724B-AC31-27067A9CC43F}" type="presParOf" srcId="{3097A7DE-A943-904C-9AB5-50CB3C78D0F1}" destId="{8FE7C919-4626-2048-9CC9-BDB32E714C3E}" srcOrd="6" destOrd="0" presId="urn:microsoft.com/office/officeart/2005/8/layout/cycle5"/>
    <dgm:cxn modelId="{9BF8C564-C301-C14E-A02A-1E29F915A316}" type="presParOf" srcId="{3097A7DE-A943-904C-9AB5-50CB3C78D0F1}" destId="{B1D549EE-9C8A-854D-A41D-0C888E99BF32}" srcOrd="7" destOrd="0" presId="urn:microsoft.com/office/officeart/2005/8/layout/cycle5"/>
    <dgm:cxn modelId="{A454EB63-A0B3-3541-94B5-8A5A19458146}" type="presParOf" srcId="{3097A7DE-A943-904C-9AB5-50CB3C78D0F1}" destId="{199A75B9-C519-3349-93BD-148B7CD07201}" srcOrd="8" destOrd="0" presId="urn:microsoft.com/office/officeart/2005/8/layout/cycle5"/>
    <dgm:cxn modelId="{B3EA8959-3E97-7541-91B9-B761F1675E04}" type="presParOf" srcId="{3097A7DE-A943-904C-9AB5-50CB3C78D0F1}" destId="{794EA6E7-3D44-A74B-AD5C-4BC65596073C}" srcOrd="9" destOrd="0" presId="urn:microsoft.com/office/officeart/2005/8/layout/cycle5"/>
    <dgm:cxn modelId="{0B3E47CB-3AFE-2745-AD5A-AB484D02DF1D}" type="presParOf" srcId="{3097A7DE-A943-904C-9AB5-50CB3C78D0F1}" destId="{26AF59E1-3E7C-7740-8003-88484A47961E}" srcOrd="10" destOrd="0" presId="urn:microsoft.com/office/officeart/2005/8/layout/cycle5"/>
    <dgm:cxn modelId="{2FEA7240-AE62-C84D-AEEB-9B1954FB3FDA}" type="presParOf" srcId="{3097A7DE-A943-904C-9AB5-50CB3C78D0F1}" destId="{4637056A-7D52-EF47-AD25-4EAFDF30F2DB}" srcOrd="11" destOrd="0" presId="urn:microsoft.com/office/officeart/2005/8/layout/cycle5"/>
    <dgm:cxn modelId="{FF089097-1195-A047-B98B-C856C84E73D2}" type="presParOf" srcId="{3097A7DE-A943-904C-9AB5-50CB3C78D0F1}" destId="{477050A9-E0A6-8542-A94D-586ABA0E4A9A}" srcOrd="12" destOrd="0" presId="urn:microsoft.com/office/officeart/2005/8/layout/cycle5"/>
    <dgm:cxn modelId="{E6397E2D-A37D-A147-875C-DA5E0F3B93A6}" type="presParOf" srcId="{3097A7DE-A943-904C-9AB5-50CB3C78D0F1}" destId="{7FCF8C1F-29B1-F64F-98AD-E329A803C301}" srcOrd="13" destOrd="0" presId="urn:microsoft.com/office/officeart/2005/8/layout/cycle5"/>
    <dgm:cxn modelId="{1ADE8A2C-E082-D646-A7F9-E0494DCA2BFB}" type="presParOf" srcId="{3097A7DE-A943-904C-9AB5-50CB3C78D0F1}" destId="{F044838B-9A67-EB4E-8ACC-A58F595A86E0}" srcOrd="14" destOrd="0" presId="urn:microsoft.com/office/officeart/2005/8/layout/cycle5"/>
    <dgm:cxn modelId="{E075ED2E-51A2-734F-BE66-BE02CF8301F0}" type="presParOf" srcId="{3097A7DE-A943-904C-9AB5-50CB3C78D0F1}" destId="{3945C33A-C449-D74A-99B4-E5B1EC4D3EB8}" srcOrd="15" destOrd="0" presId="urn:microsoft.com/office/officeart/2005/8/layout/cycle5"/>
    <dgm:cxn modelId="{BBC92E22-E0C7-4749-BE4F-F62E1040717D}" type="presParOf" srcId="{3097A7DE-A943-904C-9AB5-50CB3C78D0F1}" destId="{D57CEC64-B284-324C-9EF3-94AE323CD00C}" srcOrd="16" destOrd="0" presId="urn:microsoft.com/office/officeart/2005/8/layout/cycle5"/>
    <dgm:cxn modelId="{2401E548-1EA3-1E4B-AB6D-D0208CDB9367}" type="presParOf" srcId="{3097A7DE-A943-904C-9AB5-50CB3C78D0F1}" destId="{96B6E364-6F9B-404C-B06F-96C594431698}" srcOrd="17" destOrd="0" presId="urn:microsoft.com/office/officeart/2005/8/layout/cycle5"/>
    <dgm:cxn modelId="{DECC22FE-561E-AC45-B5AF-B1CD0896E0DB}" type="presParOf" srcId="{3097A7DE-A943-904C-9AB5-50CB3C78D0F1}" destId="{03F8E361-527C-134D-96D8-4AE801BD4D74}" srcOrd="18" destOrd="0" presId="urn:microsoft.com/office/officeart/2005/8/layout/cycle5"/>
    <dgm:cxn modelId="{EA38E7D5-86FB-BA40-A1B0-80C420D5546A}" type="presParOf" srcId="{3097A7DE-A943-904C-9AB5-50CB3C78D0F1}" destId="{16661707-3324-F145-9DA4-2794F91279A9}" srcOrd="19" destOrd="0" presId="urn:microsoft.com/office/officeart/2005/8/layout/cycle5"/>
    <dgm:cxn modelId="{9481D68A-C5F2-AD4C-832A-D04535D8DA0F}" type="presParOf" srcId="{3097A7DE-A943-904C-9AB5-50CB3C78D0F1}" destId="{04941A60-BD47-A545-B692-5EE4C484C0F2}" srcOrd="20" destOrd="0" presId="urn:microsoft.com/office/officeart/2005/8/layout/cycle5"/>
    <dgm:cxn modelId="{74E44F1D-AD90-E640-9007-9B95D2587070}" type="presParOf" srcId="{3097A7DE-A943-904C-9AB5-50CB3C78D0F1}" destId="{0E1CA4D9-6BE4-D648-BB17-D6BAD314E49C}" srcOrd="21" destOrd="0" presId="urn:microsoft.com/office/officeart/2005/8/layout/cycle5"/>
    <dgm:cxn modelId="{51E62297-8101-FF48-A1F7-66E2698A03F6}" type="presParOf" srcId="{3097A7DE-A943-904C-9AB5-50CB3C78D0F1}" destId="{D51B2C2D-71A8-AE4B-88FB-4BE8A46688E9}" srcOrd="22" destOrd="0" presId="urn:microsoft.com/office/officeart/2005/8/layout/cycle5"/>
    <dgm:cxn modelId="{44B02EE2-8612-AE46-B767-8768CD646385}" type="presParOf" srcId="{3097A7DE-A943-904C-9AB5-50CB3C78D0F1}" destId="{CEE3A4E3-4DDC-1742-A237-54DAF829DA2D}" srcOrd="23" destOrd="0" presId="urn:microsoft.com/office/officeart/2005/8/layout/cycle5"/>
    <dgm:cxn modelId="{51D3C720-9AAB-4240-A25B-101082141F5D}" type="presParOf" srcId="{3097A7DE-A943-904C-9AB5-50CB3C78D0F1}" destId="{EF706B9B-9851-0548-A299-E71F56F136FA}" srcOrd="24" destOrd="0" presId="urn:microsoft.com/office/officeart/2005/8/layout/cycle5"/>
    <dgm:cxn modelId="{15D756E3-3758-B740-8CDC-DE99D64E1E65}" type="presParOf" srcId="{3097A7DE-A943-904C-9AB5-50CB3C78D0F1}" destId="{3478D843-D984-D740-B634-B94FD280C310}" srcOrd="25" destOrd="0" presId="urn:microsoft.com/office/officeart/2005/8/layout/cycle5"/>
    <dgm:cxn modelId="{714DD7DE-1263-394B-8E1C-237BE224495C}" type="presParOf" srcId="{3097A7DE-A943-904C-9AB5-50CB3C78D0F1}" destId="{487E9418-4CB8-1A46-94B8-A0B87B5CC873}" srcOrd="26"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309DAD2-E164-4250-A01C-39BD1B9BA8F1}" type="doc">
      <dgm:prSet loTypeId="urn:microsoft.com/office/officeart/2016/7/layout/RepeatingBendingProcessNew" loCatId="process" qsTypeId="urn:microsoft.com/office/officeart/2005/8/quickstyle/simple1" qsCatId="simple" csTypeId="urn:microsoft.com/office/officeart/2005/8/colors/colorful1" csCatId="colorful"/>
      <dgm:spPr/>
      <dgm:t>
        <a:bodyPr/>
        <a:lstStyle/>
        <a:p>
          <a:endParaRPr lang="en-US"/>
        </a:p>
      </dgm:t>
    </dgm:pt>
    <dgm:pt modelId="{CFAA065D-AAD4-47F1-8BBC-F466EEA9554D}">
      <dgm:prSet/>
      <dgm:spPr/>
      <dgm:t>
        <a:bodyPr/>
        <a:lstStyle/>
        <a:p>
          <a:r>
            <a:rPr lang="en-US"/>
            <a:t>Reduced tongue lateralization</a:t>
          </a:r>
        </a:p>
      </dgm:t>
    </dgm:pt>
    <dgm:pt modelId="{44D7B0DF-28FB-4C47-853C-08649C3BEDEB}" type="parTrans" cxnId="{BDF5675B-48B8-49B1-B16A-B20374843C9A}">
      <dgm:prSet/>
      <dgm:spPr/>
      <dgm:t>
        <a:bodyPr/>
        <a:lstStyle/>
        <a:p>
          <a:endParaRPr lang="en-US"/>
        </a:p>
      </dgm:t>
    </dgm:pt>
    <dgm:pt modelId="{7635589A-4792-40FE-A610-98A842E6D0C8}" type="sibTrans" cxnId="{BDF5675B-48B8-49B1-B16A-B20374843C9A}">
      <dgm:prSet/>
      <dgm:spPr/>
      <dgm:t>
        <a:bodyPr/>
        <a:lstStyle/>
        <a:p>
          <a:endParaRPr lang="en-US"/>
        </a:p>
      </dgm:t>
    </dgm:pt>
    <dgm:pt modelId="{99734ED2-7321-440D-8612-5874133A488E}">
      <dgm:prSet/>
      <dgm:spPr/>
      <dgm:t>
        <a:bodyPr/>
        <a:lstStyle/>
        <a:p>
          <a:r>
            <a:rPr lang="en-US"/>
            <a:t>Tongue thrusting</a:t>
          </a:r>
        </a:p>
      </dgm:t>
    </dgm:pt>
    <dgm:pt modelId="{BAC0416A-E43A-4A67-88C6-751C8DB3653F}" type="parTrans" cxnId="{7D1D2EF9-BD22-4248-BA53-98718A9F847B}">
      <dgm:prSet/>
      <dgm:spPr/>
      <dgm:t>
        <a:bodyPr/>
        <a:lstStyle/>
        <a:p>
          <a:endParaRPr lang="en-US"/>
        </a:p>
      </dgm:t>
    </dgm:pt>
    <dgm:pt modelId="{7F84D952-665C-4683-9CD5-DC7BEAC2BE54}" type="sibTrans" cxnId="{7D1D2EF9-BD22-4248-BA53-98718A9F847B}">
      <dgm:prSet/>
      <dgm:spPr/>
      <dgm:t>
        <a:bodyPr/>
        <a:lstStyle/>
        <a:p>
          <a:endParaRPr lang="en-US"/>
        </a:p>
      </dgm:t>
    </dgm:pt>
    <dgm:pt modelId="{EDAEE929-0B7E-4530-B66D-A6B8234B35B6}">
      <dgm:prSet/>
      <dgm:spPr/>
      <dgm:t>
        <a:bodyPr/>
        <a:lstStyle/>
        <a:p>
          <a:r>
            <a:rPr lang="en-US"/>
            <a:t>Inadequate or inconsistent lip closure</a:t>
          </a:r>
        </a:p>
      </dgm:t>
    </dgm:pt>
    <dgm:pt modelId="{1E31A408-AC79-43A8-A415-EDC7CB26C194}" type="parTrans" cxnId="{8FFB406B-823D-42D6-B5A1-C8CD7362095F}">
      <dgm:prSet/>
      <dgm:spPr/>
      <dgm:t>
        <a:bodyPr/>
        <a:lstStyle/>
        <a:p>
          <a:endParaRPr lang="en-US"/>
        </a:p>
      </dgm:t>
    </dgm:pt>
    <dgm:pt modelId="{3978458B-110C-4EF3-882F-147C72072061}" type="sibTrans" cxnId="{8FFB406B-823D-42D6-B5A1-C8CD7362095F}">
      <dgm:prSet/>
      <dgm:spPr/>
      <dgm:t>
        <a:bodyPr/>
        <a:lstStyle/>
        <a:p>
          <a:endParaRPr lang="en-US"/>
        </a:p>
      </dgm:t>
    </dgm:pt>
    <dgm:pt modelId="{65A1758D-C4F2-453C-BB40-089D70F8C94C}">
      <dgm:prSet/>
      <dgm:spPr/>
      <dgm:t>
        <a:bodyPr/>
        <a:lstStyle/>
        <a:p>
          <a:r>
            <a:rPr lang="en-US"/>
            <a:t>Mouth breathing</a:t>
          </a:r>
        </a:p>
      </dgm:t>
    </dgm:pt>
    <dgm:pt modelId="{916664F4-C21B-4DA4-BAE4-D081126E9EC6}" type="parTrans" cxnId="{87C36738-4160-4F8E-B3F0-709E99BCFB8B}">
      <dgm:prSet/>
      <dgm:spPr/>
      <dgm:t>
        <a:bodyPr/>
        <a:lstStyle/>
        <a:p>
          <a:endParaRPr lang="en-US"/>
        </a:p>
      </dgm:t>
    </dgm:pt>
    <dgm:pt modelId="{9ABC0A64-E349-48B8-9505-6CBEFD984B2C}" type="sibTrans" cxnId="{87C36738-4160-4F8E-B3F0-709E99BCFB8B}">
      <dgm:prSet/>
      <dgm:spPr/>
      <dgm:t>
        <a:bodyPr/>
        <a:lstStyle/>
        <a:p>
          <a:endParaRPr lang="en-US"/>
        </a:p>
      </dgm:t>
    </dgm:pt>
    <dgm:pt modelId="{0235B09F-2495-42C1-A5F1-4123F19CE802}">
      <dgm:prSet/>
      <dgm:spPr/>
      <dgm:t>
        <a:bodyPr/>
        <a:lstStyle/>
        <a:p>
          <a:r>
            <a:rPr lang="en-US"/>
            <a:t>Food stuffing</a:t>
          </a:r>
        </a:p>
      </dgm:t>
    </dgm:pt>
    <dgm:pt modelId="{B7222665-0CC0-4D6A-B4AA-55F3FA6AE884}" type="parTrans" cxnId="{31EC0D60-B371-45D3-BFEB-A230D799C036}">
      <dgm:prSet/>
      <dgm:spPr/>
      <dgm:t>
        <a:bodyPr/>
        <a:lstStyle/>
        <a:p>
          <a:endParaRPr lang="en-US"/>
        </a:p>
      </dgm:t>
    </dgm:pt>
    <dgm:pt modelId="{55C462C8-66D4-45FE-9FB2-56949669EBF3}" type="sibTrans" cxnId="{31EC0D60-B371-45D3-BFEB-A230D799C036}">
      <dgm:prSet/>
      <dgm:spPr/>
      <dgm:t>
        <a:bodyPr/>
        <a:lstStyle/>
        <a:p>
          <a:endParaRPr lang="en-US"/>
        </a:p>
      </dgm:t>
    </dgm:pt>
    <dgm:pt modelId="{45FA307C-22CE-414D-8531-AA9454F779AE}">
      <dgm:prSet/>
      <dgm:spPr/>
      <dgm:t>
        <a:bodyPr/>
        <a:lstStyle/>
        <a:p>
          <a:r>
            <a:rPr lang="en-US"/>
            <a:t>Picky eating, food jagging, stuffing, gagging, choking, spitting out, poor chewing, pocketing, skipping classes of foods, regression</a:t>
          </a:r>
        </a:p>
      </dgm:t>
    </dgm:pt>
    <dgm:pt modelId="{012B2F47-F620-4AEC-A144-34416F939A56}" type="parTrans" cxnId="{A61D837F-78D4-462E-AAA4-CC1151F5A69A}">
      <dgm:prSet/>
      <dgm:spPr/>
      <dgm:t>
        <a:bodyPr/>
        <a:lstStyle/>
        <a:p>
          <a:endParaRPr lang="en-US"/>
        </a:p>
      </dgm:t>
    </dgm:pt>
    <dgm:pt modelId="{0D71B92F-437D-4E86-8132-288BC255294D}" type="sibTrans" cxnId="{A61D837F-78D4-462E-AAA4-CC1151F5A69A}">
      <dgm:prSet/>
      <dgm:spPr/>
      <dgm:t>
        <a:bodyPr/>
        <a:lstStyle/>
        <a:p>
          <a:endParaRPr lang="en-US"/>
        </a:p>
      </dgm:t>
    </dgm:pt>
    <dgm:pt modelId="{2FED8E32-33F2-264F-BDC3-22A1DA66EBF8}" type="pres">
      <dgm:prSet presAssocID="{7309DAD2-E164-4250-A01C-39BD1B9BA8F1}" presName="Name0" presStyleCnt="0">
        <dgm:presLayoutVars>
          <dgm:dir/>
          <dgm:resizeHandles val="exact"/>
        </dgm:presLayoutVars>
      </dgm:prSet>
      <dgm:spPr/>
    </dgm:pt>
    <dgm:pt modelId="{5218ACA9-B6CE-2D4B-84F9-EB1EF99A053D}" type="pres">
      <dgm:prSet presAssocID="{CFAA065D-AAD4-47F1-8BBC-F466EEA9554D}" presName="node" presStyleLbl="node1" presStyleIdx="0" presStyleCnt="6">
        <dgm:presLayoutVars>
          <dgm:bulletEnabled val="1"/>
        </dgm:presLayoutVars>
      </dgm:prSet>
      <dgm:spPr/>
    </dgm:pt>
    <dgm:pt modelId="{CE96B641-7106-5E4E-8B7A-126836804934}" type="pres">
      <dgm:prSet presAssocID="{7635589A-4792-40FE-A610-98A842E6D0C8}" presName="sibTrans" presStyleLbl="sibTrans1D1" presStyleIdx="0" presStyleCnt="5"/>
      <dgm:spPr/>
    </dgm:pt>
    <dgm:pt modelId="{9125EDA2-EFBC-E543-986F-1478E5C9F7FF}" type="pres">
      <dgm:prSet presAssocID="{7635589A-4792-40FE-A610-98A842E6D0C8}" presName="connectorText" presStyleLbl="sibTrans1D1" presStyleIdx="0" presStyleCnt="5"/>
      <dgm:spPr/>
    </dgm:pt>
    <dgm:pt modelId="{1F33817C-E79A-704F-912A-03583CCA2F36}" type="pres">
      <dgm:prSet presAssocID="{99734ED2-7321-440D-8612-5874133A488E}" presName="node" presStyleLbl="node1" presStyleIdx="1" presStyleCnt="6">
        <dgm:presLayoutVars>
          <dgm:bulletEnabled val="1"/>
        </dgm:presLayoutVars>
      </dgm:prSet>
      <dgm:spPr/>
    </dgm:pt>
    <dgm:pt modelId="{D664929B-088B-3F4F-8404-0FC76E22A843}" type="pres">
      <dgm:prSet presAssocID="{7F84D952-665C-4683-9CD5-DC7BEAC2BE54}" presName="sibTrans" presStyleLbl="sibTrans1D1" presStyleIdx="1" presStyleCnt="5"/>
      <dgm:spPr/>
    </dgm:pt>
    <dgm:pt modelId="{67F4131C-1E69-A943-B8AD-F2F9010F15D0}" type="pres">
      <dgm:prSet presAssocID="{7F84D952-665C-4683-9CD5-DC7BEAC2BE54}" presName="connectorText" presStyleLbl="sibTrans1D1" presStyleIdx="1" presStyleCnt="5"/>
      <dgm:spPr/>
    </dgm:pt>
    <dgm:pt modelId="{0B138982-827A-0D4D-AEA8-CB4FF89EADD0}" type="pres">
      <dgm:prSet presAssocID="{EDAEE929-0B7E-4530-B66D-A6B8234B35B6}" presName="node" presStyleLbl="node1" presStyleIdx="2" presStyleCnt="6">
        <dgm:presLayoutVars>
          <dgm:bulletEnabled val="1"/>
        </dgm:presLayoutVars>
      </dgm:prSet>
      <dgm:spPr/>
    </dgm:pt>
    <dgm:pt modelId="{0F70AE72-4A5E-E84D-AB81-C2040B4C00B9}" type="pres">
      <dgm:prSet presAssocID="{3978458B-110C-4EF3-882F-147C72072061}" presName="sibTrans" presStyleLbl="sibTrans1D1" presStyleIdx="2" presStyleCnt="5"/>
      <dgm:spPr/>
    </dgm:pt>
    <dgm:pt modelId="{A8C6CB8A-6725-B542-9897-2237126EF7AC}" type="pres">
      <dgm:prSet presAssocID="{3978458B-110C-4EF3-882F-147C72072061}" presName="connectorText" presStyleLbl="sibTrans1D1" presStyleIdx="2" presStyleCnt="5"/>
      <dgm:spPr/>
    </dgm:pt>
    <dgm:pt modelId="{6329F486-7B81-BC41-9026-7BE394568BF6}" type="pres">
      <dgm:prSet presAssocID="{65A1758D-C4F2-453C-BB40-089D70F8C94C}" presName="node" presStyleLbl="node1" presStyleIdx="3" presStyleCnt="6">
        <dgm:presLayoutVars>
          <dgm:bulletEnabled val="1"/>
        </dgm:presLayoutVars>
      </dgm:prSet>
      <dgm:spPr/>
    </dgm:pt>
    <dgm:pt modelId="{DD82E8DC-74F0-C848-A438-14A3D08B129C}" type="pres">
      <dgm:prSet presAssocID="{9ABC0A64-E349-48B8-9505-6CBEFD984B2C}" presName="sibTrans" presStyleLbl="sibTrans1D1" presStyleIdx="3" presStyleCnt="5"/>
      <dgm:spPr/>
    </dgm:pt>
    <dgm:pt modelId="{B0B45CFD-CD54-C04E-ADBB-1CB1508BC588}" type="pres">
      <dgm:prSet presAssocID="{9ABC0A64-E349-48B8-9505-6CBEFD984B2C}" presName="connectorText" presStyleLbl="sibTrans1D1" presStyleIdx="3" presStyleCnt="5"/>
      <dgm:spPr/>
    </dgm:pt>
    <dgm:pt modelId="{E4FF2F40-9CD3-134F-9F8E-CF70B459CC3D}" type="pres">
      <dgm:prSet presAssocID="{0235B09F-2495-42C1-A5F1-4123F19CE802}" presName="node" presStyleLbl="node1" presStyleIdx="4" presStyleCnt="6">
        <dgm:presLayoutVars>
          <dgm:bulletEnabled val="1"/>
        </dgm:presLayoutVars>
      </dgm:prSet>
      <dgm:spPr/>
    </dgm:pt>
    <dgm:pt modelId="{46B5A194-81BA-714C-9F53-836C8F8964C2}" type="pres">
      <dgm:prSet presAssocID="{55C462C8-66D4-45FE-9FB2-56949669EBF3}" presName="sibTrans" presStyleLbl="sibTrans1D1" presStyleIdx="4" presStyleCnt="5"/>
      <dgm:spPr/>
    </dgm:pt>
    <dgm:pt modelId="{AB424065-3A1F-7D49-87E4-043679FFC74A}" type="pres">
      <dgm:prSet presAssocID="{55C462C8-66D4-45FE-9FB2-56949669EBF3}" presName="connectorText" presStyleLbl="sibTrans1D1" presStyleIdx="4" presStyleCnt="5"/>
      <dgm:spPr/>
    </dgm:pt>
    <dgm:pt modelId="{2C43E85D-170A-4F4D-892D-CB0402B014EB}" type="pres">
      <dgm:prSet presAssocID="{45FA307C-22CE-414D-8531-AA9454F779AE}" presName="node" presStyleLbl="node1" presStyleIdx="5" presStyleCnt="6">
        <dgm:presLayoutVars>
          <dgm:bulletEnabled val="1"/>
        </dgm:presLayoutVars>
      </dgm:prSet>
      <dgm:spPr/>
    </dgm:pt>
  </dgm:ptLst>
  <dgm:cxnLst>
    <dgm:cxn modelId="{D994A313-5BEE-9C41-BCAE-95467ED01A29}" type="presOf" srcId="{55C462C8-66D4-45FE-9FB2-56949669EBF3}" destId="{AB424065-3A1F-7D49-87E4-043679FFC74A}" srcOrd="1" destOrd="0" presId="urn:microsoft.com/office/officeart/2016/7/layout/RepeatingBendingProcessNew"/>
    <dgm:cxn modelId="{980E4C1E-5536-1D44-8619-8AA5AE8C33AA}" type="presOf" srcId="{3978458B-110C-4EF3-882F-147C72072061}" destId="{A8C6CB8A-6725-B542-9897-2237126EF7AC}" srcOrd="1" destOrd="0" presId="urn:microsoft.com/office/officeart/2016/7/layout/RepeatingBendingProcessNew"/>
    <dgm:cxn modelId="{87C36738-4160-4F8E-B3F0-709E99BCFB8B}" srcId="{7309DAD2-E164-4250-A01C-39BD1B9BA8F1}" destId="{65A1758D-C4F2-453C-BB40-089D70F8C94C}" srcOrd="3" destOrd="0" parTransId="{916664F4-C21B-4DA4-BAE4-D081126E9EC6}" sibTransId="{9ABC0A64-E349-48B8-9505-6CBEFD984B2C}"/>
    <dgm:cxn modelId="{DB97C245-4ABD-9C46-9498-CB33816B15CE}" type="presOf" srcId="{7635589A-4792-40FE-A610-98A842E6D0C8}" destId="{CE96B641-7106-5E4E-8B7A-126836804934}" srcOrd="0" destOrd="0" presId="urn:microsoft.com/office/officeart/2016/7/layout/RepeatingBendingProcessNew"/>
    <dgm:cxn modelId="{BDF5675B-48B8-49B1-B16A-B20374843C9A}" srcId="{7309DAD2-E164-4250-A01C-39BD1B9BA8F1}" destId="{CFAA065D-AAD4-47F1-8BBC-F466EEA9554D}" srcOrd="0" destOrd="0" parTransId="{44D7B0DF-28FB-4C47-853C-08649C3BEDEB}" sibTransId="{7635589A-4792-40FE-A610-98A842E6D0C8}"/>
    <dgm:cxn modelId="{31EC0D60-B371-45D3-BFEB-A230D799C036}" srcId="{7309DAD2-E164-4250-A01C-39BD1B9BA8F1}" destId="{0235B09F-2495-42C1-A5F1-4123F19CE802}" srcOrd="4" destOrd="0" parTransId="{B7222665-0CC0-4D6A-B4AA-55F3FA6AE884}" sibTransId="{55C462C8-66D4-45FE-9FB2-56949669EBF3}"/>
    <dgm:cxn modelId="{2B066865-6DDE-5F41-9F5C-7DE23ADC7922}" type="presOf" srcId="{55C462C8-66D4-45FE-9FB2-56949669EBF3}" destId="{46B5A194-81BA-714C-9F53-836C8F8964C2}" srcOrd="0" destOrd="0" presId="urn:microsoft.com/office/officeart/2016/7/layout/RepeatingBendingProcessNew"/>
    <dgm:cxn modelId="{8FFB406B-823D-42D6-B5A1-C8CD7362095F}" srcId="{7309DAD2-E164-4250-A01C-39BD1B9BA8F1}" destId="{EDAEE929-0B7E-4530-B66D-A6B8234B35B6}" srcOrd="2" destOrd="0" parTransId="{1E31A408-AC79-43A8-A415-EDC7CB26C194}" sibTransId="{3978458B-110C-4EF3-882F-147C72072061}"/>
    <dgm:cxn modelId="{9AFE5574-9EFD-954E-B515-99184D758478}" type="presOf" srcId="{EDAEE929-0B7E-4530-B66D-A6B8234B35B6}" destId="{0B138982-827A-0D4D-AEA8-CB4FF89EADD0}" srcOrd="0" destOrd="0" presId="urn:microsoft.com/office/officeart/2016/7/layout/RepeatingBendingProcessNew"/>
    <dgm:cxn modelId="{2AC10E79-A257-E74D-B1DC-0F893D4C4D6A}" type="presOf" srcId="{65A1758D-C4F2-453C-BB40-089D70F8C94C}" destId="{6329F486-7B81-BC41-9026-7BE394568BF6}" srcOrd="0" destOrd="0" presId="urn:microsoft.com/office/officeart/2016/7/layout/RepeatingBendingProcessNew"/>
    <dgm:cxn modelId="{A61D837F-78D4-462E-AAA4-CC1151F5A69A}" srcId="{7309DAD2-E164-4250-A01C-39BD1B9BA8F1}" destId="{45FA307C-22CE-414D-8531-AA9454F779AE}" srcOrd="5" destOrd="0" parTransId="{012B2F47-F620-4AEC-A144-34416F939A56}" sibTransId="{0D71B92F-437D-4E86-8132-288BC255294D}"/>
    <dgm:cxn modelId="{B4DF3FA3-1302-9349-84FA-C221867AD839}" type="presOf" srcId="{7635589A-4792-40FE-A610-98A842E6D0C8}" destId="{9125EDA2-EFBC-E543-986F-1478E5C9F7FF}" srcOrd="1" destOrd="0" presId="urn:microsoft.com/office/officeart/2016/7/layout/RepeatingBendingProcessNew"/>
    <dgm:cxn modelId="{13970AA9-4FA0-AC43-8980-A693D1510CFC}" type="presOf" srcId="{7F84D952-665C-4683-9CD5-DC7BEAC2BE54}" destId="{D664929B-088B-3F4F-8404-0FC76E22A843}" srcOrd="0" destOrd="0" presId="urn:microsoft.com/office/officeart/2016/7/layout/RepeatingBendingProcessNew"/>
    <dgm:cxn modelId="{C8BCA0B6-2B06-B344-AAB6-6AE2D31D84D2}" type="presOf" srcId="{7F84D952-665C-4683-9CD5-DC7BEAC2BE54}" destId="{67F4131C-1E69-A943-B8AD-F2F9010F15D0}" srcOrd="1" destOrd="0" presId="urn:microsoft.com/office/officeart/2016/7/layout/RepeatingBendingProcessNew"/>
    <dgm:cxn modelId="{6CA935C9-C049-124E-B94F-AE869BC7503C}" type="presOf" srcId="{45FA307C-22CE-414D-8531-AA9454F779AE}" destId="{2C43E85D-170A-4F4D-892D-CB0402B014EB}" srcOrd="0" destOrd="0" presId="urn:microsoft.com/office/officeart/2016/7/layout/RepeatingBendingProcessNew"/>
    <dgm:cxn modelId="{D524BDCA-4A28-E04C-B0ED-34D6C51E7083}" type="presOf" srcId="{9ABC0A64-E349-48B8-9505-6CBEFD984B2C}" destId="{DD82E8DC-74F0-C848-A438-14A3D08B129C}" srcOrd="0" destOrd="0" presId="urn:microsoft.com/office/officeart/2016/7/layout/RepeatingBendingProcessNew"/>
    <dgm:cxn modelId="{9D080DCC-0F03-FF43-80AA-098BD72171B1}" type="presOf" srcId="{3978458B-110C-4EF3-882F-147C72072061}" destId="{0F70AE72-4A5E-E84D-AB81-C2040B4C00B9}" srcOrd="0" destOrd="0" presId="urn:microsoft.com/office/officeart/2016/7/layout/RepeatingBendingProcessNew"/>
    <dgm:cxn modelId="{48691BCD-30E9-F645-9247-1CDB643AD1E6}" type="presOf" srcId="{0235B09F-2495-42C1-A5F1-4123F19CE802}" destId="{E4FF2F40-9CD3-134F-9F8E-CF70B459CC3D}" srcOrd="0" destOrd="0" presId="urn:microsoft.com/office/officeart/2016/7/layout/RepeatingBendingProcessNew"/>
    <dgm:cxn modelId="{B06CEDCD-509F-1E4D-AF36-9D21D21293B8}" type="presOf" srcId="{7309DAD2-E164-4250-A01C-39BD1B9BA8F1}" destId="{2FED8E32-33F2-264F-BDC3-22A1DA66EBF8}" srcOrd="0" destOrd="0" presId="urn:microsoft.com/office/officeart/2016/7/layout/RepeatingBendingProcessNew"/>
    <dgm:cxn modelId="{6472D2DB-C50B-1E4B-B207-E95F3B2BDF36}" type="presOf" srcId="{99734ED2-7321-440D-8612-5874133A488E}" destId="{1F33817C-E79A-704F-912A-03583CCA2F36}" srcOrd="0" destOrd="0" presId="urn:microsoft.com/office/officeart/2016/7/layout/RepeatingBendingProcessNew"/>
    <dgm:cxn modelId="{D83831F4-56C8-A645-B7D9-2CBE87E8AA6F}" type="presOf" srcId="{CFAA065D-AAD4-47F1-8BBC-F466EEA9554D}" destId="{5218ACA9-B6CE-2D4B-84F9-EB1EF99A053D}" srcOrd="0" destOrd="0" presId="urn:microsoft.com/office/officeart/2016/7/layout/RepeatingBendingProcessNew"/>
    <dgm:cxn modelId="{7D1D2EF9-BD22-4248-BA53-98718A9F847B}" srcId="{7309DAD2-E164-4250-A01C-39BD1B9BA8F1}" destId="{99734ED2-7321-440D-8612-5874133A488E}" srcOrd="1" destOrd="0" parTransId="{BAC0416A-E43A-4A67-88C6-751C8DB3653F}" sibTransId="{7F84D952-665C-4683-9CD5-DC7BEAC2BE54}"/>
    <dgm:cxn modelId="{81F9D4FA-8E30-ED4B-B8A6-0E1F70B1365F}" type="presOf" srcId="{9ABC0A64-E349-48B8-9505-6CBEFD984B2C}" destId="{B0B45CFD-CD54-C04E-ADBB-1CB1508BC588}" srcOrd="1" destOrd="0" presId="urn:microsoft.com/office/officeart/2016/7/layout/RepeatingBendingProcessNew"/>
    <dgm:cxn modelId="{DB70B74D-CF7D-6B47-B968-59D60C03FA63}" type="presParOf" srcId="{2FED8E32-33F2-264F-BDC3-22A1DA66EBF8}" destId="{5218ACA9-B6CE-2D4B-84F9-EB1EF99A053D}" srcOrd="0" destOrd="0" presId="urn:microsoft.com/office/officeart/2016/7/layout/RepeatingBendingProcessNew"/>
    <dgm:cxn modelId="{964810BC-C300-F74F-A018-017129B6B8C1}" type="presParOf" srcId="{2FED8E32-33F2-264F-BDC3-22A1DA66EBF8}" destId="{CE96B641-7106-5E4E-8B7A-126836804934}" srcOrd="1" destOrd="0" presId="urn:microsoft.com/office/officeart/2016/7/layout/RepeatingBendingProcessNew"/>
    <dgm:cxn modelId="{E28F9A7E-7ED9-D44E-8ED4-954E2AC3B542}" type="presParOf" srcId="{CE96B641-7106-5E4E-8B7A-126836804934}" destId="{9125EDA2-EFBC-E543-986F-1478E5C9F7FF}" srcOrd="0" destOrd="0" presId="urn:microsoft.com/office/officeart/2016/7/layout/RepeatingBendingProcessNew"/>
    <dgm:cxn modelId="{BFA455D0-8560-4F40-A16A-1D30B22A75FB}" type="presParOf" srcId="{2FED8E32-33F2-264F-BDC3-22A1DA66EBF8}" destId="{1F33817C-E79A-704F-912A-03583CCA2F36}" srcOrd="2" destOrd="0" presId="urn:microsoft.com/office/officeart/2016/7/layout/RepeatingBendingProcessNew"/>
    <dgm:cxn modelId="{B335B435-1378-F748-9A75-1D9E4A5C7E76}" type="presParOf" srcId="{2FED8E32-33F2-264F-BDC3-22A1DA66EBF8}" destId="{D664929B-088B-3F4F-8404-0FC76E22A843}" srcOrd="3" destOrd="0" presId="urn:microsoft.com/office/officeart/2016/7/layout/RepeatingBendingProcessNew"/>
    <dgm:cxn modelId="{62916936-6D05-694F-A415-C911C26C85CD}" type="presParOf" srcId="{D664929B-088B-3F4F-8404-0FC76E22A843}" destId="{67F4131C-1E69-A943-B8AD-F2F9010F15D0}" srcOrd="0" destOrd="0" presId="urn:microsoft.com/office/officeart/2016/7/layout/RepeatingBendingProcessNew"/>
    <dgm:cxn modelId="{8D532E63-2482-6747-B3A2-7793165D8DAC}" type="presParOf" srcId="{2FED8E32-33F2-264F-BDC3-22A1DA66EBF8}" destId="{0B138982-827A-0D4D-AEA8-CB4FF89EADD0}" srcOrd="4" destOrd="0" presId="urn:microsoft.com/office/officeart/2016/7/layout/RepeatingBendingProcessNew"/>
    <dgm:cxn modelId="{B8F5894C-E4DD-5C40-9D27-BF666E0C5068}" type="presParOf" srcId="{2FED8E32-33F2-264F-BDC3-22A1DA66EBF8}" destId="{0F70AE72-4A5E-E84D-AB81-C2040B4C00B9}" srcOrd="5" destOrd="0" presId="urn:microsoft.com/office/officeart/2016/7/layout/RepeatingBendingProcessNew"/>
    <dgm:cxn modelId="{DBFFCF28-67AB-314C-971F-EAD24A0969AA}" type="presParOf" srcId="{0F70AE72-4A5E-E84D-AB81-C2040B4C00B9}" destId="{A8C6CB8A-6725-B542-9897-2237126EF7AC}" srcOrd="0" destOrd="0" presId="urn:microsoft.com/office/officeart/2016/7/layout/RepeatingBendingProcessNew"/>
    <dgm:cxn modelId="{16465691-0303-384C-A907-89DE1E8C900B}" type="presParOf" srcId="{2FED8E32-33F2-264F-BDC3-22A1DA66EBF8}" destId="{6329F486-7B81-BC41-9026-7BE394568BF6}" srcOrd="6" destOrd="0" presId="urn:microsoft.com/office/officeart/2016/7/layout/RepeatingBendingProcessNew"/>
    <dgm:cxn modelId="{86BB1782-905F-9C4D-8F5C-1DE2C4689EE2}" type="presParOf" srcId="{2FED8E32-33F2-264F-BDC3-22A1DA66EBF8}" destId="{DD82E8DC-74F0-C848-A438-14A3D08B129C}" srcOrd="7" destOrd="0" presId="urn:microsoft.com/office/officeart/2016/7/layout/RepeatingBendingProcessNew"/>
    <dgm:cxn modelId="{7088323B-51DA-E14A-A836-980820F3532E}" type="presParOf" srcId="{DD82E8DC-74F0-C848-A438-14A3D08B129C}" destId="{B0B45CFD-CD54-C04E-ADBB-1CB1508BC588}" srcOrd="0" destOrd="0" presId="urn:microsoft.com/office/officeart/2016/7/layout/RepeatingBendingProcessNew"/>
    <dgm:cxn modelId="{00D08FB9-F955-264C-8B87-B009EC25EDFE}" type="presParOf" srcId="{2FED8E32-33F2-264F-BDC3-22A1DA66EBF8}" destId="{E4FF2F40-9CD3-134F-9F8E-CF70B459CC3D}" srcOrd="8" destOrd="0" presId="urn:microsoft.com/office/officeart/2016/7/layout/RepeatingBendingProcessNew"/>
    <dgm:cxn modelId="{6DE8DA9F-F791-EA4F-A980-CF87C744DBE7}" type="presParOf" srcId="{2FED8E32-33F2-264F-BDC3-22A1DA66EBF8}" destId="{46B5A194-81BA-714C-9F53-836C8F8964C2}" srcOrd="9" destOrd="0" presId="urn:microsoft.com/office/officeart/2016/7/layout/RepeatingBendingProcessNew"/>
    <dgm:cxn modelId="{3E42005A-1D72-A848-8872-EA44B1D44623}" type="presParOf" srcId="{46B5A194-81BA-714C-9F53-836C8F8964C2}" destId="{AB424065-3A1F-7D49-87E4-043679FFC74A}" srcOrd="0" destOrd="0" presId="urn:microsoft.com/office/officeart/2016/7/layout/RepeatingBendingProcessNew"/>
    <dgm:cxn modelId="{1440F5F6-9010-B94E-82F1-1275696EB4E6}" type="presParOf" srcId="{2FED8E32-33F2-264F-BDC3-22A1DA66EBF8}" destId="{2C43E85D-170A-4F4D-892D-CB0402B014EB}"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594103A-343E-46E9-9768-01E3A7AC0C83}"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en-US"/>
        </a:p>
      </dgm:t>
    </dgm:pt>
    <dgm:pt modelId="{2981E61B-EDA5-40F1-9F8F-A6FD0D65AE58}">
      <dgm:prSet custT="1"/>
      <dgm:spPr/>
      <dgm:t>
        <a:bodyPr/>
        <a:lstStyle/>
        <a:p>
          <a:r>
            <a:rPr lang="en-US" sz="900" dirty="0"/>
            <a:t>Straw drinking: honey bear to straw hierarchies</a:t>
          </a:r>
        </a:p>
      </dgm:t>
    </dgm:pt>
    <dgm:pt modelId="{6835E7C2-DAD2-4369-8344-EABB46CB3BEB}" type="parTrans" cxnId="{54F60FC4-ECEE-49FF-9449-22F2A7964622}">
      <dgm:prSet/>
      <dgm:spPr/>
      <dgm:t>
        <a:bodyPr/>
        <a:lstStyle/>
        <a:p>
          <a:endParaRPr lang="en-US" sz="1200"/>
        </a:p>
      </dgm:t>
    </dgm:pt>
    <dgm:pt modelId="{0B6F1D15-EA88-4540-B13E-DCED9AA81092}" type="sibTrans" cxnId="{54F60FC4-ECEE-49FF-9449-22F2A7964622}">
      <dgm:prSet/>
      <dgm:spPr/>
      <dgm:t>
        <a:bodyPr/>
        <a:lstStyle/>
        <a:p>
          <a:endParaRPr lang="en-US"/>
        </a:p>
      </dgm:t>
    </dgm:pt>
    <dgm:pt modelId="{E83139BC-0EFA-48CA-BFE0-6A758AFC1715}">
      <dgm:prSet custT="1"/>
      <dgm:spPr/>
      <dgm:t>
        <a:bodyPr/>
        <a:lstStyle/>
        <a:p>
          <a:r>
            <a:rPr lang="en-US" sz="900" dirty="0"/>
            <a:t>Sippy cups and open cups</a:t>
          </a:r>
        </a:p>
      </dgm:t>
    </dgm:pt>
    <dgm:pt modelId="{8F488FD6-C16C-400C-AE6D-1E9580D17EE7}" type="parTrans" cxnId="{7C5A98F1-0940-413F-A41C-5D6C9656C136}">
      <dgm:prSet/>
      <dgm:spPr/>
      <dgm:t>
        <a:bodyPr/>
        <a:lstStyle/>
        <a:p>
          <a:endParaRPr lang="en-US" sz="1200"/>
        </a:p>
      </dgm:t>
    </dgm:pt>
    <dgm:pt modelId="{B58470A0-75BA-4AB7-92E0-392D5B52A5E3}" type="sibTrans" cxnId="{7C5A98F1-0940-413F-A41C-5D6C9656C136}">
      <dgm:prSet/>
      <dgm:spPr/>
      <dgm:t>
        <a:bodyPr/>
        <a:lstStyle/>
        <a:p>
          <a:endParaRPr lang="en-US"/>
        </a:p>
      </dgm:t>
    </dgm:pt>
    <dgm:pt modelId="{8E2383D1-93B4-4DDC-A477-97F8612B6380}">
      <dgm:prSet custT="1"/>
      <dgm:spPr/>
      <dgm:t>
        <a:bodyPr/>
        <a:lstStyle/>
        <a:p>
          <a:r>
            <a:rPr lang="en-US" sz="900" dirty="0"/>
            <a:t>Stick foods</a:t>
          </a:r>
        </a:p>
      </dgm:t>
    </dgm:pt>
    <dgm:pt modelId="{3B52119C-46CE-4218-81FE-257C0A6D2DA4}" type="parTrans" cxnId="{0B51A661-4C77-4055-9117-8ABA98F6BE6E}">
      <dgm:prSet/>
      <dgm:spPr/>
      <dgm:t>
        <a:bodyPr/>
        <a:lstStyle/>
        <a:p>
          <a:endParaRPr lang="en-US" sz="1200"/>
        </a:p>
      </dgm:t>
    </dgm:pt>
    <dgm:pt modelId="{4743D2E6-C3DE-40A5-B671-1AEE66DA60E5}" type="sibTrans" cxnId="{0B51A661-4C77-4055-9117-8ABA98F6BE6E}">
      <dgm:prSet/>
      <dgm:spPr/>
      <dgm:t>
        <a:bodyPr/>
        <a:lstStyle/>
        <a:p>
          <a:endParaRPr lang="en-US"/>
        </a:p>
      </dgm:t>
    </dgm:pt>
    <dgm:pt modelId="{BC93C1B6-6FBC-4CD4-9C43-9196C37F8BE3}">
      <dgm:prSet custT="1"/>
      <dgm:spPr/>
      <dgm:t>
        <a:bodyPr/>
        <a:lstStyle/>
        <a:p>
          <a:r>
            <a:rPr lang="en-US" sz="900" dirty="0"/>
            <a:t>Spoon and fork use</a:t>
          </a:r>
        </a:p>
      </dgm:t>
    </dgm:pt>
    <dgm:pt modelId="{0A237697-C6A9-47D3-BBE5-7202EB293068}" type="parTrans" cxnId="{DB995ED5-64E5-4A56-B58A-EBBF3D2CCFBF}">
      <dgm:prSet/>
      <dgm:spPr/>
      <dgm:t>
        <a:bodyPr/>
        <a:lstStyle/>
        <a:p>
          <a:endParaRPr lang="en-US" sz="1200"/>
        </a:p>
      </dgm:t>
    </dgm:pt>
    <dgm:pt modelId="{635EEEC4-7EA4-44B5-80B3-49BE141058EF}" type="sibTrans" cxnId="{DB995ED5-64E5-4A56-B58A-EBBF3D2CCFBF}">
      <dgm:prSet/>
      <dgm:spPr/>
      <dgm:t>
        <a:bodyPr/>
        <a:lstStyle/>
        <a:p>
          <a:endParaRPr lang="en-US"/>
        </a:p>
      </dgm:t>
    </dgm:pt>
    <dgm:pt modelId="{619167F1-6598-461E-85B3-133914AFA13B}">
      <dgm:prSet custT="1"/>
      <dgm:spPr/>
      <dgm:t>
        <a:bodyPr/>
        <a:lstStyle/>
        <a:p>
          <a:r>
            <a:rPr lang="en-US" sz="900" dirty="0"/>
            <a:t>Foods that are developmentally appropriate</a:t>
          </a:r>
        </a:p>
      </dgm:t>
    </dgm:pt>
    <dgm:pt modelId="{603B6C8C-3CA0-4E94-A50D-F0511032D77E}" type="parTrans" cxnId="{F930BD1E-A8E7-484C-960A-FF16C2DC5523}">
      <dgm:prSet/>
      <dgm:spPr/>
      <dgm:t>
        <a:bodyPr/>
        <a:lstStyle/>
        <a:p>
          <a:endParaRPr lang="en-US" sz="1200"/>
        </a:p>
      </dgm:t>
    </dgm:pt>
    <dgm:pt modelId="{91697F69-1DEC-4118-B70D-F10F6D2676C6}" type="sibTrans" cxnId="{F930BD1E-A8E7-484C-960A-FF16C2DC5523}">
      <dgm:prSet/>
      <dgm:spPr/>
      <dgm:t>
        <a:bodyPr/>
        <a:lstStyle/>
        <a:p>
          <a:endParaRPr lang="en-US"/>
        </a:p>
      </dgm:t>
    </dgm:pt>
    <dgm:pt modelId="{427B75B2-A709-4651-B340-0BE09595E0BD}">
      <dgm:prSet/>
      <dgm:spPr/>
      <dgm:t>
        <a:bodyPr/>
        <a:lstStyle/>
        <a:p>
          <a:r>
            <a:rPr lang="en-US" dirty="0"/>
            <a:t>That match gross and fine motor abilities; not age.</a:t>
          </a:r>
        </a:p>
      </dgm:t>
    </dgm:pt>
    <dgm:pt modelId="{D1ECF818-A2D3-41E3-914A-52F890A553E4}" type="parTrans" cxnId="{7AD4C6EF-FD9B-4568-8365-4524E097118C}">
      <dgm:prSet/>
      <dgm:spPr/>
      <dgm:t>
        <a:bodyPr/>
        <a:lstStyle/>
        <a:p>
          <a:endParaRPr lang="en-US" sz="1200"/>
        </a:p>
      </dgm:t>
    </dgm:pt>
    <dgm:pt modelId="{9205DA23-13D4-48E2-86FA-D3B20CA56586}" type="sibTrans" cxnId="{7AD4C6EF-FD9B-4568-8365-4524E097118C}">
      <dgm:prSet/>
      <dgm:spPr/>
      <dgm:t>
        <a:bodyPr/>
        <a:lstStyle/>
        <a:p>
          <a:endParaRPr lang="en-US"/>
        </a:p>
      </dgm:t>
    </dgm:pt>
    <dgm:pt modelId="{03E0AB80-5FA3-49AC-BAB0-014225CFB3D7}">
      <dgm:prSet custT="1"/>
      <dgm:spPr/>
      <dgm:t>
        <a:bodyPr/>
        <a:lstStyle/>
        <a:p>
          <a:r>
            <a:rPr lang="en-US" sz="900"/>
            <a:t>Foods that promote desired movements of the jaw, lips, tongue (sometimes cheeks). </a:t>
          </a:r>
        </a:p>
      </dgm:t>
    </dgm:pt>
    <dgm:pt modelId="{10CBBF03-FFAD-406D-A244-0CD123CC66CA}" type="parTrans" cxnId="{38A52D59-D3E3-45C8-AC8C-92482B0BEF78}">
      <dgm:prSet/>
      <dgm:spPr/>
      <dgm:t>
        <a:bodyPr/>
        <a:lstStyle/>
        <a:p>
          <a:endParaRPr lang="en-US" sz="1200"/>
        </a:p>
      </dgm:t>
    </dgm:pt>
    <dgm:pt modelId="{E2D17CE9-D4D9-498C-92E2-28881F0410DF}" type="sibTrans" cxnId="{38A52D59-D3E3-45C8-AC8C-92482B0BEF78}">
      <dgm:prSet/>
      <dgm:spPr/>
      <dgm:t>
        <a:bodyPr/>
        <a:lstStyle/>
        <a:p>
          <a:endParaRPr lang="en-US"/>
        </a:p>
      </dgm:t>
    </dgm:pt>
    <dgm:pt modelId="{4B8ECAAF-6B90-4112-8B22-511187657CCD}">
      <dgm:prSet custT="1"/>
      <dgm:spPr/>
      <dgm:t>
        <a:bodyPr/>
        <a:lstStyle/>
        <a:p>
          <a:r>
            <a:rPr lang="en-US" sz="900"/>
            <a:t>2 plate method</a:t>
          </a:r>
        </a:p>
      </dgm:t>
    </dgm:pt>
    <dgm:pt modelId="{DFAE4008-3FD7-44F1-BC75-F4F9630BD0B3}" type="parTrans" cxnId="{E3ED3E08-9795-4DA3-9A3A-CA13224DB6E4}">
      <dgm:prSet/>
      <dgm:spPr/>
      <dgm:t>
        <a:bodyPr/>
        <a:lstStyle/>
        <a:p>
          <a:endParaRPr lang="en-US" sz="1200"/>
        </a:p>
      </dgm:t>
    </dgm:pt>
    <dgm:pt modelId="{F904F094-D3DD-4CED-9F92-51879F7A612E}" type="sibTrans" cxnId="{E3ED3E08-9795-4DA3-9A3A-CA13224DB6E4}">
      <dgm:prSet/>
      <dgm:spPr/>
      <dgm:t>
        <a:bodyPr/>
        <a:lstStyle/>
        <a:p>
          <a:endParaRPr lang="en-US"/>
        </a:p>
      </dgm:t>
    </dgm:pt>
    <dgm:pt modelId="{57FF5A97-B553-4D17-BCAD-E43692947F5B}">
      <dgm:prSet custT="1"/>
      <dgm:spPr/>
      <dgm:t>
        <a:bodyPr/>
        <a:lstStyle/>
        <a:p>
          <a:r>
            <a:rPr lang="en-US" sz="900"/>
            <a:t>Family style meals</a:t>
          </a:r>
        </a:p>
      </dgm:t>
    </dgm:pt>
    <dgm:pt modelId="{5C96303A-CBBD-4B99-B900-F0772DF928D5}" type="parTrans" cxnId="{9F9D0EC0-1545-455A-925D-C11B13FA155B}">
      <dgm:prSet/>
      <dgm:spPr/>
      <dgm:t>
        <a:bodyPr/>
        <a:lstStyle/>
        <a:p>
          <a:endParaRPr lang="en-US" sz="1200"/>
        </a:p>
      </dgm:t>
    </dgm:pt>
    <dgm:pt modelId="{77685181-F7C6-4108-8B63-F137E5B91C1B}" type="sibTrans" cxnId="{9F9D0EC0-1545-455A-925D-C11B13FA155B}">
      <dgm:prSet/>
      <dgm:spPr/>
      <dgm:t>
        <a:bodyPr/>
        <a:lstStyle/>
        <a:p>
          <a:endParaRPr lang="en-US"/>
        </a:p>
      </dgm:t>
    </dgm:pt>
    <dgm:pt modelId="{D47EBBA1-8428-9341-965C-75BDAD22EC20}" type="pres">
      <dgm:prSet presAssocID="{4594103A-343E-46E9-9768-01E3A7AC0C83}" presName="Name0" presStyleCnt="0">
        <dgm:presLayoutVars>
          <dgm:dir/>
          <dgm:animLvl val="lvl"/>
          <dgm:resizeHandles val="exact"/>
        </dgm:presLayoutVars>
      </dgm:prSet>
      <dgm:spPr/>
    </dgm:pt>
    <dgm:pt modelId="{9E1D17FA-0631-A243-8AFF-EAFEDB789165}" type="pres">
      <dgm:prSet presAssocID="{2981E61B-EDA5-40F1-9F8F-A6FD0D65AE58}" presName="linNode" presStyleCnt="0"/>
      <dgm:spPr/>
    </dgm:pt>
    <dgm:pt modelId="{AA59154C-728E-EE46-9B75-FEAD2CA78E6A}" type="pres">
      <dgm:prSet presAssocID="{2981E61B-EDA5-40F1-9F8F-A6FD0D65AE58}" presName="parentText" presStyleLbl="node1" presStyleIdx="0" presStyleCnt="8">
        <dgm:presLayoutVars>
          <dgm:chMax val="1"/>
          <dgm:bulletEnabled val="1"/>
        </dgm:presLayoutVars>
      </dgm:prSet>
      <dgm:spPr/>
    </dgm:pt>
    <dgm:pt modelId="{10EB6462-6ACB-5146-A729-1A14EE006303}" type="pres">
      <dgm:prSet presAssocID="{0B6F1D15-EA88-4540-B13E-DCED9AA81092}" presName="sp" presStyleCnt="0"/>
      <dgm:spPr/>
    </dgm:pt>
    <dgm:pt modelId="{C363CC25-425C-F646-9BF5-086994BDF7BE}" type="pres">
      <dgm:prSet presAssocID="{E83139BC-0EFA-48CA-BFE0-6A758AFC1715}" presName="linNode" presStyleCnt="0"/>
      <dgm:spPr/>
    </dgm:pt>
    <dgm:pt modelId="{2BE2BF9A-0C46-5F47-B06E-3B3C9E580C65}" type="pres">
      <dgm:prSet presAssocID="{E83139BC-0EFA-48CA-BFE0-6A758AFC1715}" presName="parentText" presStyleLbl="node1" presStyleIdx="1" presStyleCnt="8">
        <dgm:presLayoutVars>
          <dgm:chMax val="1"/>
          <dgm:bulletEnabled val="1"/>
        </dgm:presLayoutVars>
      </dgm:prSet>
      <dgm:spPr/>
    </dgm:pt>
    <dgm:pt modelId="{1BD6A949-89BA-CD4A-A358-C4BC36B127DC}" type="pres">
      <dgm:prSet presAssocID="{B58470A0-75BA-4AB7-92E0-392D5B52A5E3}" presName="sp" presStyleCnt="0"/>
      <dgm:spPr/>
    </dgm:pt>
    <dgm:pt modelId="{AD097BEF-3719-B74D-8219-F2360D594F2D}" type="pres">
      <dgm:prSet presAssocID="{8E2383D1-93B4-4DDC-A477-97F8612B6380}" presName="linNode" presStyleCnt="0"/>
      <dgm:spPr/>
    </dgm:pt>
    <dgm:pt modelId="{8B1446DD-CC48-E84C-827F-4ADCF9174F8F}" type="pres">
      <dgm:prSet presAssocID="{8E2383D1-93B4-4DDC-A477-97F8612B6380}" presName="parentText" presStyleLbl="node1" presStyleIdx="2" presStyleCnt="8">
        <dgm:presLayoutVars>
          <dgm:chMax val="1"/>
          <dgm:bulletEnabled val="1"/>
        </dgm:presLayoutVars>
      </dgm:prSet>
      <dgm:spPr/>
    </dgm:pt>
    <dgm:pt modelId="{C0F7930C-9BCE-284A-AAD4-FB19C4A0902B}" type="pres">
      <dgm:prSet presAssocID="{4743D2E6-C3DE-40A5-B671-1AEE66DA60E5}" presName="sp" presStyleCnt="0"/>
      <dgm:spPr/>
    </dgm:pt>
    <dgm:pt modelId="{3BC47543-3B12-E647-8457-608DFE431368}" type="pres">
      <dgm:prSet presAssocID="{BC93C1B6-6FBC-4CD4-9C43-9196C37F8BE3}" presName="linNode" presStyleCnt="0"/>
      <dgm:spPr/>
    </dgm:pt>
    <dgm:pt modelId="{A9919A33-B283-E84F-A861-3251F8649AE7}" type="pres">
      <dgm:prSet presAssocID="{BC93C1B6-6FBC-4CD4-9C43-9196C37F8BE3}" presName="parentText" presStyleLbl="node1" presStyleIdx="3" presStyleCnt="8">
        <dgm:presLayoutVars>
          <dgm:chMax val="1"/>
          <dgm:bulletEnabled val="1"/>
        </dgm:presLayoutVars>
      </dgm:prSet>
      <dgm:spPr/>
    </dgm:pt>
    <dgm:pt modelId="{9E8B3181-88DF-AE4C-9979-CD6A50A000FA}" type="pres">
      <dgm:prSet presAssocID="{635EEEC4-7EA4-44B5-80B3-49BE141058EF}" presName="sp" presStyleCnt="0"/>
      <dgm:spPr/>
    </dgm:pt>
    <dgm:pt modelId="{3F09C3DA-4666-ED48-804A-2FB2DCC43CC2}" type="pres">
      <dgm:prSet presAssocID="{619167F1-6598-461E-85B3-133914AFA13B}" presName="linNode" presStyleCnt="0"/>
      <dgm:spPr/>
    </dgm:pt>
    <dgm:pt modelId="{E26D7F14-7EE1-984D-ACDF-99748DED263D}" type="pres">
      <dgm:prSet presAssocID="{619167F1-6598-461E-85B3-133914AFA13B}" presName="parentText" presStyleLbl="node1" presStyleIdx="4" presStyleCnt="8">
        <dgm:presLayoutVars>
          <dgm:chMax val="1"/>
          <dgm:bulletEnabled val="1"/>
        </dgm:presLayoutVars>
      </dgm:prSet>
      <dgm:spPr/>
    </dgm:pt>
    <dgm:pt modelId="{CEF8B07C-D9EB-D84A-88E1-02B17D792C1A}" type="pres">
      <dgm:prSet presAssocID="{619167F1-6598-461E-85B3-133914AFA13B}" presName="descendantText" presStyleLbl="alignAccFollowNode1" presStyleIdx="0" presStyleCnt="1">
        <dgm:presLayoutVars>
          <dgm:bulletEnabled val="1"/>
        </dgm:presLayoutVars>
      </dgm:prSet>
      <dgm:spPr/>
    </dgm:pt>
    <dgm:pt modelId="{BFD6CE46-2453-B14D-AED5-B77CAA7D5BC8}" type="pres">
      <dgm:prSet presAssocID="{91697F69-1DEC-4118-B70D-F10F6D2676C6}" presName="sp" presStyleCnt="0"/>
      <dgm:spPr/>
    </dgm:pt>
    <dgm:pt modelId="{234E1E5B-B5FF-CC40-8BEC-8EF000DB6BFD}" type="pres">
      <dgm:prSet presAssocID="{03E0AB80-5FA3-49AC-BAB0-014225CFB3D7}" presName="linNode" presStyleCnt="0"/>
      <dgm:spPr/>
    </dgm:pt>
    <dgm:pt modelId="{F2A462B1-B475-F84E-9027-01D15BD0F471}" type="pres">
      <dgm:prSet presAssocID="{03E0AB80-5FA3-49AC-BAB0-014225CFB3D7}" presName="parentText" presStyleLbl="node1" presStyleIdx="5" presStyleCnt="8">
        <dgm:presLayoutVars>
          <dgm:chMax val="1"/>
          <dgm:bulletEnabled val="1"/>
        </dgm:presLayoutVars>
      </dgm:prSet>
      <dgm:spPr/>
    </dgm:pt>
    <dgm:pt modelId="{7F6A8DC1-DA72-2744-9243-34CE5679C581}" type="pres">
      <dgm:prSet presAssocID="{E2D17CE9-D4D9-498C-92E2-28881F0410DF}" presName="sp" presStyleCnt="0"/>
      <dgm:spPr/>
    </dgm:pt>
    <dgm:pt modelId="{5D260364-3695-164F-8900-55240887D8EF}" type="pres">
      <dgm:prSet presAssocID="{4B8ECAAF-6B90-4112-8B22-511187657CCD}" presName="linNode" presStyleCnt="0"/>
      <dgm:spPr/>
    </dgm:pt>
    <dgm:pt modelId="{ED363535-B271-B846-81AE-E09B89ECE7C1}" type="pres">
      <dgm:prSet presAssocID="{4B8ECAAF-6B90-4112-8B22-511187657CCD}" presName="parentText" presStyleLbl="node1" presStyleIdx="6" presStyleCnt="8">
        <dgm:presLayoutVars>
          <dgm:chMax val="1"/>
          <dgm:bulletEnabled val="1"/>
        </dgm:presLayoutVars>
      </dgm:prSet>
      <dgm:spPr/>
    </dgm:pt>
    <dgm:pt modelId="{1E611FF2-96F6-C94D-A08A-DB3E211AC027}" type="pres">
      <dgm:prSet presAssocID="{F904F094-D3DD-4CED-9F92-51879F7A612E}" presName="sp" presStyleCnt="0"/>
      <dgm:spPr/>
    </dgm:pt>
    <dgm:pt modelId="{274F1310-61F1-C84C-99F4-5A7D3DA609F3}" type="pres">
      <dgm:prSet presAssocID="{57FF5A97-B553-4D17-BCAD-E43692947F5B}" presName="linNode" presStyleCnt="0"/>
      <dgm:spPr/>
    </dgm:pt>
    <dgm:pt modelId="{9BD5715E-C574-824C-9AF9-E9B4BFFFE384}" type="pres">
      <dgm:prSet presAssocID="{57FF5A97-B553-4D17-BCAD-E43692947F5B}" presName="parentText" presStyleLbl="node1" presStyleIdx="7" presStyleCnt="8">
        <dgm:presLayoutVars>
          <dgm:chMax val="1"/>
          <dgm:bulletEnabled val="1"/>
        </dgm:presLayoutVars>
      </dgm:prSet>
      <dgm:spPr/>
    </dgm:pt>
  </dgm:ptLst>
  <dgm:cxnLst>
    <dgm:cxn modelId="{E3ED3E08-9795-4DA3-9A3A-CA13224DB6E4}" srcId="{4594103A-343E-46E9-9768-01E3A7AC0C83}" destId="{4B8ECAAF-6B90-4112-8B22-511187657CCD}" srcOrd="6" destOrd="0" parTransId="{DFAE4008-3FD7-44F1-BC75-F4F9630BD0B3}" sibTransId="{F904F094-D3DD-4CED-9F92-51879F7A612E}"/>
    <dgm:cxn modelId="{0340C919-5C6D-EF4F-B22B-BF75E55CD88E}" type="presOf" srcId="{427B75B2-A709-4651-B340-0BE09595E0BD}" destId="{CEF8B07C-D9EB-D84A-88E1-02B17D792C1A}" srcOrd="0" destOrd="0" presId="urn:microsoft.com/office/officeart/2005/8/layout/vList5"/>
    <dgm:cxn modelId="{2EB8171C-FABA-3241-9818-E1B2770CC5E9}" type="presOf" srcId="{03E0AB80-5FA3-49AC-BAB0-014225CFB3D7}" destId="{F2A462B1-B475-F84E-9027-01D15BD0F471}" srcOrd="0" destOrd="0" presId="urn:microsoft.com/office/officeart/2005/8/layout/vList5"/>
    <dgm:cxn modelId="{F930BD1E-A8E7-484C-960A-FF16C2DC5523}" srcId="{4594103A-343E-46E9-9768-01E3A7AC0C83}" destId="{619167F1-6598-461E-85B3-133914AFA13B}" srcOrd="4" destOrd="0" parTransId="{603B6C8C-3CA0-4E94-A50D-F0511032D77E}" sibTransId="{91697F69-1DEC-4118-B70D-F10F6D2676C6}"/>
    <dgm:cxn modelId="{53125C2A-A970-4B45-9249-817909E708E9}" type="presOf" srcId="{8E2383D1-93B4-4DDC-A477-97F8612B6380}" destId="{8B1446DD-CC48-E84C-827F-4ADCF9174F8F}" srcOrd="0" destOrd="0" presId="urn:microsoft.com/office/officeart/2005/8/layout/vList5"/>
    <dgm:cxn modelId="{C900D94B-4898-C144-B40F-26981E77F083}" type="presOf" srcId="{57FF5A97-B553-4D17-BCAD-E43692947F5B}" destId="{9BD5715E-C574-824C-9AF9-E9B4BFFFE384}" srcOrd="0" destOrd="0" presId="urn:microsoft.com/office/officeart/2005/8/layout/vList5"/>
    <dgm:cxn modelId="{38A52D59-D3E3-45C8-AC8C-92482B0BEF78}" srcId="{4594103A-343E-46E9-9768-01E3A7AC0C83}" destId="{03E0AB80-5FA3-49AC-BAB0-014225CFB3D7}" srcOrd="5" destOrd="0" parTransId="{10CBBF03-FFAD-406D-A244-0CD123CC66CA}" sibTransId="{E2D17CE9-D4D9-498C-92E2-28881F0410DF}"/>
    <dgm:cxn modelId="{0B197A59-762F-D94A-840D-61118B67A85C}" type="presOf" srcId="{4B8ECAAF-6B90-4112-8B22-511187657CCD}" destId="{ED363535-B271-B846-81AE-E09B89ECE7C1}" srcOrd="0" destOrd="0" presId="urn:microsoft.com/office/officeart/2005/8/layout/vList5"/>
    <dgm:cxn modelId="{9C06555B-4048-9B4D-8567-B641C2FFF66C}" type="presOf" srcId="{BC93C1B6-6FBC-4CD4-9C43-9196C37F8BE3}" destId="{A9919A33-B283-E84F-A861-3251F8649AE7}" srcOrd="0" destOrd="0" presId="urn:microsoft.com/office/officeart/2005/8/layout/vList5"/>
    <dgm:cxn modelId="{0B51A661-4C77-4055-9117-8ABA98F6BE6E}" srcId="{4594103A-343E-46E9-9768-01E3A7AC0C83}" destId="{8E2383D1-93B4-4DDC-A477-97F8612B6380}" srcOrd="2" destOrd="0" parTransId="{3B52119C-46CE-4218-81FE-257C0A6D2DA4}" sibTransId="{4743D2E6-C3DE-40A5-B671-1AEE66DA60E5}"/>
    <dgm:cxn modelId="{5EE70180-7059-2140-BFC5-8101602D65D0}" type="presOf" srcId="{2981E61B-EDA5-40F1-9F8F-A6FD0D65AE58}" destId="{AA59154C-728E-EE46-9B75-FEAD2CA78E6A}" srcOrd="0" destOrd="0" presId="urn:microsoft.com/office/officeart/2005/8/layout/vList5"/>
    <dgm:cxn modelId="{78895F94-158B-9640-A232-57169FD05140}" type="presOf" srcId="{619167F1-6598-461E-85B3-133914AFA13B}" destId="{E26D7F14-7EE1-984D-ACDF-99748DED263D}" srcOrd="0" destOrd="0" presId="urn:microsoft.com/office/officeart/2005/8/layout/vList5"/>
    <dgm:cxn modelId="{9F9D0EC0-1545-455A-925D-C11B13FA155B}" srcId="{4594103A-343E-46E9-9768-01E3A7AC0C83}" destId="{57FF5A97-B553-4D17-BCAD-E43692947F5B}" srcOrd="7" destOrd="0" parTransId="{5C96303A-CBBD-4B99-B900-F0772DF928D5}" sibTransId="{77685181-F7C6-4108-8B63-F137E5B91C1B}"/>
    <dgm:cxn modelId="{50C07FC1-2A12-2B46-8F34-92A6CBD40D2F}" type="presOf" srcId="{4594103A-343E-46E9-9768-01E3A7AC0C83}" destId="{D47EBBA1-8428-9341-965C-75BDAD22EC20}" srcOrd="0" destOrd="0" presId="urn:microsoft.com/office/officeart/2005/8/layout/vList5"/>
    <dgm:cxn modelId="{54F60FC4-ECEE-49FF-9449-22F2A7964622}" srcId="{4594103A-343E-46E9-9768-01E3A7AC0C83}" destId="{2981E61B-EDA5-40F1-9F8F-A6FD0D65AE58}" srcOrd="0" destOrd="0" parTransId="{6835E7C2-DAD2-4369-8344-EABB46CB3BEB}" sibTransId="{0B6F1D15-EA88-4540-B13E-DCED9AA81092}"/>
    <dgm:cxn modelId="{DB995ED5-64E5-4A56-B58A-EBBF3D2CCFBF}" srcId="{4594103A-343E-46E9-9768-01E3A7AC0C83}" destId="{BC93C1B6-6FBC-4CD4-9C43-9196C37F8BE3}" srcOrd="3" destOrd="0" parTransId="{0A237697-C6A9-47D3-BBE5-7202EB293068}" sibTransId="{635EEEC4-7EA4-44B5-80B3-49BE141058EF}"/>
    <dgm:cxn modelId="{7AD4C6EF-FD9B-4568-8365-4524E097118C}" srcId="{619167F1-6598-461E-85B3-133914AFA13B}" destId="{427B75B2-A709-4651-B340-0BE09595E0BD}" srcOrd="0" destOrd="0" parTransId="{D1ECF818-A2D3-41E3-914A-52F890A553E4}" sibTransId="{9205DA23-13D4-48E2-86FA-D3B20CA56586}"/>
    <dgm:cxn modelId="{7C5A98F1-0940-413F-A41C-5D6C9656C136}" srcId="{4594103A-343E-46E9-9768-01E3A7AC0C83}" destId="{E83139BC-0EFA-48CA-BFE0-6A758AFC1715}" srcOrd="1" destOrd="0" parTransId="{8F488FD6-C16C-400C-AE6D-1E9580D17EE7}" sibTransId="{B58470A0-75BA-4AB7-92E0-392D5B52A5E3}"/>
    <dgm:cxn modelId="{6EB0B1FE-2FD4-F145-9F79-5510683DC1DF}" type="presOf" srcId="{E83139BC-0EFA-48CA-BFE0-6A758AFC1715}" destId="{2BE2BF9A-0C46-5F47-B06E-3B3C9E580C65}" srcOrd="0" destOrd="0" presId="urn:microsoft.com/office/officeart/2005/8/layout/vList5"/>
    <dgm:cxn modelId="{6A8032BB-4D59-0646-9BBB-247469CE3796}" type="presParOf" srcId="{D47EBBA1-8428-9341-965C-75BDAD22EC20}" destId="{9E1D17FA-0631-A243-8AFF-EAFEDB789165}" srcOrd="0" destOrd="0" presId="urn:microsoft.com/office/officeart/2005/8/layout/vList5"/>
    <dgm:cxn modelId="{557299C1-290D-C94A-82C2-6E5CC5DFE70B}" type="presParOf" srcId="{9E1D17FA-0631-A243-8AFF-EAFEDB789165}" destId="{AA59154C-728E-EE46-9B75-FEAD2CA78E6A}" srcOrd="0" destOrd="0" presId="urn:microsoft.com/office/officeart/2005/8/layout/vList5"/>
    <dgm:cxn modelId="{97975415-3FF3-8045-8A52-84BD9A0E62F1}" type="presParOf" srcId="{D47EBBA1-8428-9341-965C-75BDAD22EC20}" destId="{10EB6462-6ACB-5146-A729-1A14EE006303}" srcOrd="1" destOrd="0" presId="urn:microsoft.com/office/officeart/2005/8/layout/vList5"/>
    <dgm:cxn modelId="{343F56E1-87BC-4C4E-8813-65C456B47C98}" type="presParOf" srcId="{D47EBBA1-8428-9341-965C-75BDAD22EC20}" destId="{C363CC25-425C-F646-9BF5-086994BDF7BE}" srcOrd="2" destOrd="0" presId="urn:microsoft.com/office/officeart/2005/8/layout/vList5"/>
    <dgm:cxn modelId="{F21357F6-2992-824B-95E4-9ECC322AEC24}" type="presParOf" srcId="{C363CC25-425C-F646-9BF5-086994BDF7BE}" destId="{2BE2BF9A-0C46-5F47-B06E-3B3C9E580C65}" srcOrd="0" destOrd="0" presId="urn:microsoft.com/office/officeart/2005/8/layout/vList5"/>
    <dgm:cxn modelId="{2169523E-F808-B647-B278-E5A25AB73299}" type="presParOf" srcId="{D47EBBA1-8428-9341-965C-75BDAD22EC20}" destId="{1BD6A949-89BA-CD4A-A358-C4BC36B127DC}" srcOrd="3" destOrd="0" presId="urn:microsoft.com/office/officeart/2005/8/layout/vList5"/>
    <dgm:cxn modelId="{3D5AAFAF-1236-484F-950F-411FAF8FECCA}" type="presParOf" srcId="{D47EBBA1-8428-9341-965C-75BDAD22EC20}" destId="{AD097BEF-3719-B74D-8219-F2360D594F2D}" srcOrd="4" destOrd="0" presId="urn:microsoft.com/office/officeart/2005/8/layout/vList5"/>
    <dgm:cxn modelId="{555FD1C5-F4E1-904E-BFF7-98E9FFB727B7}" type="presParOf" srcId="{AD097BEF-3719-B74D-8219-F2360D594F2D}" destId="{8B1446DD-CC48-E84C-827F-4ADCF9174F8F}" srcOrd="0" destOrd="0" presId="urn:microsoft.com/office/officeart/2005/8/layout/vList5"/>
    <dgm:cxn modelId="{F5638BE8-8545-9F45-BA2B-F7C6987CC17F}" type="presParOf" srcId="{D47EBBA1-8428-9341-965C-75BDAD22EC20}" destId="{C0F7930C-9BCE-284A-AAD4-FB19C4A0902B}" srcOrd="5" destOrd="0" presId="urn:microsoft.com/office/officeart/2005/8/layout/vList5"/>
    <dgm:cxn modelId="{40DF415E-A2A5-9040-94A7-F54EE51E3C04}" type="presParOf" srcId="{D47EBBA1-8428-9341-965C-75BDAD22EC20}" destId="{3BC47543-3B12-E647-8457-608DFE431368}" srcOrd="6" destOrd="0" presId="urn:microsoft.com/office/officeart/2005/8/layout/vList5"/>
    <dgm:cxn modelId="{C97DDD68-98F7-3C4A-BF7B-D77CA6E8347C}" type="presParOf" srcId="{3BC47543-3B12-E647-8457-608DFE431368}" destId="{A9919A33-B283-E84F-A861-3251F8649AE7}" srcOrd="0" destOrd="0" presId="urn:microsoft.com/office/officeart/2005/8/layout/vList5"/>
    <dgm:cxn modelId="{726558DC-3336-4945-BDE2-653E92A7097B}" type="presParOf" srcId="{D47EBBA1-8428-9341-965C-75BDAD22EC20}" destId="{9E8B3181-88DF-AE4C-9979-CD6A50A000FA}" srcOrd="7" destOrd="0" presId="urn:microsoft.com/office/officeart/2005/8/layout/vList5"/>
    <dgm:cxn modelId="{9913A136-6AA5-324B-A750-7A83562A3DA0}" type="presParOf" srcId="{D47EBBA1-8428-9341-965C-75BDAD22EC20}" destId="{3F09C3DA-4666-ED48-804A-2FB2DCC43CC2}" srcOrd="8" destOrd="0" presId="urn:microsoft.com/office/officeart/2005/8/layout/vList5"/>
    <dgm:cxn modelId="{8986E015-F084-0E42-842D-F1B20E735601}" type="presParOf" srcId="{3F09C3DA-4666-ED48-804A-2FB2DCC43CC2}" destId="{E26D7F14-7EE1-984D-ACDF-99748DED263D}" srcOrd="0" destOrd="0" presId="urn:microsoft.com/office/officeart/2005/8/layout/vList5"/>
    <dgm:cxn modelId="{8F7CD7FC-2AAF-4440-94E2-67854F856F7B}" type="presParOf" srcId="{3F09C3DA-4666-ED48-804A-2FB2DCC43CC2}" destId="{CEF8B07C-D9EB-D84A-88E1-02B17D792C1A}" srcOrd="1" destOrd="0" presId="urn:microsoft.com/office/officeart/2005/8/layout/vList5"/>
    <dgm:cxn modelId="{6E69F8A5-1EFF-0940-A631-0FAE206F44A7}" type="presParOf" srcId="{D47EBBA1-8428-9341-965C-75BDAD22EC20}" destId="{BFD6CE46-2453-B14D-AED5-B77CAA7D5BC8}" srcOrd="9" destOrd="0" presId="urn:microsoft.com/office/officeart/2005/8/layout/vList5"/>
    <dgm:cxn modelId="{F29385F5-FDB5-2041-8B4D-2029D947BE3D}" type="presParOf" srcId="{D47EBBA1-8428-9341-965C-75BDAD22EC20}" destId="{234E1E5B-B5FF-CC40-8BEC-8EF000DB6BFD}" srcOrd="10" destOrd="0" presId="urn:microsoft.com/office/officeart/2005/8/layout/vList5"/>
    <dgm:cxn modelId="{C72F663C-11E6-E248-B425-DB37A27467EA}" type="presParOf" srcId="{234E1E5B-B5FF-CC40-8BEC-8EF000DB6BFD}" destId="{F2A462B1-B475-F84E-9027-01D15BD0F471}" srcOrd="0" destOrd="0" presId="urn:microsoft.com/office/officeart/2005/8/layout/vList5"/>
    <dgm:cxn modelId="{E9316469-3CA7-9342-9578-817FCEBBB760}" type="presParOf" srcId="{D47EBBA1-8428-9341-965C-75BDAD22EC20}" destId="{7F6A8DC1-DA72-2744-9243-34CE5679C581}" srcOrd="11" destOrd="0" presId="urn:microsoft.com/office/officeart/2005/8/layout/vList5"/>
    <dgm:cxn modelId="{E826065E-5643-DC44-AC1B-0C0A74FF86CA}" type="presParOf" srcId="{D47EBBA1-8428-9341-965C-75BDAD22EC20}" destId="{5D260364-3695-164F-8900-55240887D8EF}" srcOrd="12" destOrd="0" presId="urn:microsoft.com/office/officeart/2005/8/layout/vList5"/>
    <dgm:cxn modelId="{1B051087-50D9-364F-972A-A034EBFD455A}" type="presParOf" srcId="{5D260364-3695-164F-8900-55240887D8EF}" destId="{ED363535-B271-B846-81AE-E09B89ECE7C1}" srcOrd="0" destOrd="0" presId="urn:microsoft.com/office/officeart/2005/8/layout/vList5"/>
    <dgm:cxn modelId="{6FE65765-60D2-5C48-8CA3-82C399C4CAC9}" type="presParOf" srcId="{D47EBBA1-8428-9341-965C-75BDAD22EC20}" destId="{1E611FF2-96F6-C94D-A08A-DB3E211AC027}" srcOrd="13" destOrd="0" presId="urn:microsoft.com/office/officeart/2005/8/layout/vList5"/>
    <dgm:cxn modelId="{63871FC7-5E91-3E41-B931-F2802ED228B0}" type="presParOf" srcId="{D47EBBA1-8428-9341-965C-75BDAD22EC20}" destId="{274F1310-61F1-C84C-99F4-5A7D3DA609F3}" srcOrd="14" destOrd="0" presId="urn:microsoft.com/office/officeart/2005/8/layout/vList5"/>
    <dgm:cxn modelId="{A31A7549-BD08-8E47-97A9-85145BF86F69}" type="presParOf" srcId="{274F1310-61F1-C84C-99F4-5A7D3DA609F3}" destId="{9BD5715E-C574-824C-9AF9-E9B4BFFFE384}" srcOrd="0" destOrd="0" presId="urn:microsoft.com/office/officeart/2005/8/layout/vList5"/>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6F0A732-B16D-4BCA-80AE-A3724411AC64}"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BEC67A9F-6DB1-4D40-AF6E-D4D9AFB0A434}">
      <dgm:prSet/>
      <dgm:spPr/>
      <dgm:t>
        <a:bodyPr/>
        <a:lstStyle/>
        <a:p>
          <a:r>
            <a:rPr lang="en-US"/>
            <a:t>Essential for feeding safety and speech production</a:t>
          </a:r>
        </a:p>
      </dgm:t>
    </dgm:pt>
    <dgm:pt modelId="{65C7DA60-6626-4726-868C-1312EE749574}" type="parTrans" cxnId="{671C5F1D-9384-43DB-8074-2548C1A9081F}">
      <dgm:prSet/>
      <dgm:spPr/>
      <dgm:t>
        <a:bodyPr/>
        <a:lstStyle/>
        <a:p>
          <a:endParaRPr lang="en-US"/>
        </a:p>
      </dgm:t>
    </dgm:pt>
    <dgm:pt modelId="{67C5544F-5DF8-4F2D-8684-CCC637CBF994}" type="sibTrans" cxnId="{671C5F1D-9384-43DB-8074-2548C1A9081F}">
      <dgm:prSet/>
      <dgm:spPr/>
      <dgm:t>
        <a:bodyPr/>
        <a:lstStyle/>
        <a:p>
          <a:endParaRPr lang="en-US"/>
        </a:p>
      </dgm:t>
    </dgm:pt>
    <dgm:pt modelId="{6EC409F4-81C0-41C0-95C4-B59C28F896F5}">
      <dgm:prSet/>
      <dgm:spPr/>
      <dgm:t>
        <a:bodyPr/>
        <a:lstStyle/>
        <a:p>
          <a:r>
            <a:rPr lang="en-US"/>
            <a:t>Non-food items first (chewy tubes, etc.) if needed.</a:t>
          </a:r>
        </a:p>
      </dgm:t>
    </dgm:pt>
    <dgm:pt modelId="{1E7F7CA6-C28C-45C6-B82F-2B602098314D}" type="parTrans" cxnId="{DA7E3476-445F-4CDF-AC49-7A02919266D1}">
      <dgm:prSet/>
      <dgm:spPr/>
      <dgm:t>
        <a:bodyPr/>
        <a:lstStyle/>
        <a:p>
          <a:endParaRPr lang="en-US"/>
        </a:p>
      </dgm:t>
    </dgm:pt>
    <dgm:pt modelId="{A0490450-0A85-4CF2-A9FC-9745512BE7A3}" type="sibTrans" cxnId="{DA7E3476-445F-4CDF-AC49-7A02919266D1}">
      <dgm:prSet/>
      <dgm:spPr/>
      <dgm:t>
        <a:bodyPr/>
        <a:lstStyle/>
        <a:p>
          <a:endParaRPr lang="en-US"/>
        </a:p>
      </dgm:t>
    </dgm:pt>
    <dgm:pt modelId="{A114837E-27F9-4C60-9711-B2D0C2251369}">
      <dgm:prSet/>
      <dgm:spPr/>
      <dgm:t>
        <a:bodyPr/>
        <a:lstStyle/>
        <a:p>
          <a:r>
            <a:rPr lang="en-US"/>
            <a:t>Meltable solids</a:t>
          </a:r>
        </a:p>
      </dgm:t>
    </dgm:pt>
    <dgm:pt modelId="{B30CAE91-A7BF-462F-9871-4E8907DF6862}" type="parTrans" cxnId="{7AB5467B-8E4E-4EFF-B4A6-D2B92AC18E58}">
      <dgm:prSet/>
      <dgm:spPr/>
      <dgm:t>
        <a:bodyPr/>
        <a:lstStyle/>
        <a:p>
          <a:endParaRPr lang="en-US"/>
        </a:p>
      </dgm:t>
    </dgm:pt>
    <dgm:pt modelId="{73E2554F-58D2-4ABE-BD1A-33DD04370B04}" type="sibTrans" cxnId="{7AB5467B-8E4E-4EFF-B4A6-D2B92AC18E58}">
      <dgm:prSet/>
      <dgm:spPr/>
      <dgm:t>
        <a:bodyPr/>
        <a:lstStyle/>
        <a:p>
          <a:endParaRPr lang="en-US"/>
        </a:p>
      </dgm:t>
    </dgm:pt>
    <dgm:pt modelId="{EB28D4E3-96E5-46D5-BD35-A8C578CFDD10}">
      <dgm:prSet/>
      <dgm:spPr/>
      <dgm:t>
        <a:bodyPr/>
        <a:lstStyle/>
        <a:p>
          <a:r>
            <a:rPr lang="en-US"/>
            <a:t>Placement of thick purees, mixed textures, and soft solids encourage tongue lateralization.</a:t>
          </a:r>
        </a:p>
      </dgm:t>
    </dgm:pt>
    <dgm:pt modelId="{FEFABAC0-9FF5-4156-A703-DB941607024A}" type="parTrans" cxnId="{154452CD-BF60-4AA0-84B6-2D30D8652C3C}">
      <dgm:prSet/>
      <dgm:spPr/>
      <dgm:t>
        <a:bodyPr/>
        <a:lstStyle/>
        <a:p>
          <a:endParaRPr lang="en-US"/>
        </a:p>
      </dgm:t>
    </dgm:pt>
    <dgm:pt modelId="{4AF26273-0178-42A2-865F-E9E4A33323E4}" type="sibTrans" cxnId="{154452CD-BF60-4AA0-84B6-2D30D8652C3C}">
      <dgm:prSet/>
      <dgm:spPr/>
      <dgm:t>
        <a:bodyPr/>
        <a:lstStyle/>
        <a:p>
          <a:endParaRPr lang="en-US"/>
        </a:p>
      </dgm:t>
    </dgm:pt>
    <dgm:pt modelId="{904767C7-54A8-4CA2-8E66-D9B1404191DD}">
      <dgm:prSet/>
      <dgm:spPr/>
      <dgm:t>
        <a:bodyPr/>
        <a:lstStyle/>
        <a:p>
          <a:r>
            <a:rPr lang="en-US" dirty="0">
              <a:solidFill>
                <a:srgbClr val="CC13B6"/>
              </a:solidFill>
            </a:rPr>
            <a:t>Melanie </a:t>
          </a:r>
          <a:r>
            <a:rPr lang="en-US" dirty="0" err="1">
              <a:solidFill>
                <a:srgbClr val="CC13B6"/>
              </a:solidFill>
            </a:rPr>
            <a:t>Potock’s</a:t>
          </a:r>
          <a:r>
            <a:rPr lang="en-US" dirty="0">
              <a:solidFill>
                <a:srgbClr val="CC13B6"/>
              </a:solidFill>
            </a:rPr>
            <a:t> resources</a:t>
          </a:r>
        </a:p>
      </dgm:t>
    </dgm:pt>
    <dgm:pt modelId="{F15F0306-265E-4D34-911C-42399C53EDE4}" type="parTrans" cxnId="{AD5D3A95-D63B-4A72-85EB-67C9F93E4A21}">
      <dgm:prSet/>
      <dgm:spPr/>
      <dgm:t>
        <a:bodyPr/>
        <a:lstStyle/>
        <a:p>
          <a:endParaRPr lang="en-US"/>
        </a:p>
      </dgm:t>
    </dgm:pt>
    <dgm:pt modelId="{B64C83D4-A846-46BF-9E0C-B48AA924BCF9}" type="sibTrans" cxnId="{AD5D3A95-D63B-4A72-85EB-67C9F93E4A21}">
      <dgm:prSet/>
      <dgm:spPr/>
      <dgm:t>
        <a:bodyPr/>
        <a:lstStyle/>
        <a:p>
          <a:endParaRPr lang="en-US"/>
        </a:p>
      </dgm:t>
    </dgm:pt>
    <dgm:pt modelId="{05FAB2FD-11F0-43A9-B510-41FEA7B7DA4E}">
      <dgm:prSet/>
      <dgm:spPr/>
      <dgm:t>
        <a:bodyPr/>
        <a:lstStyle/>
        <a:p>
          <a:r>
            <a:rPr lang="en-US" dirty="0">
              <a:solidFill>
                <a:srgbClr val="CC13B6"/>
              </a:solidFill>
            </a:rPr>
            <a:t>Diane Bahr’s books </a:t>
          </a:r>
        </a:p>
      </dgm:t>
    </dgm:pt>
    <dgm:pt modelId="{E83D826F-9387-493D-BC81-F0048216C847}" type="parTrans" cxnId="{FA7F4A0C-5CC7-4427-A8D1-35FA7EDE5C9F}">
      <dgm:prSet/>
      <dgm:spPr/>
      <dgm:t>
        <a:bodyPr/>
        <a:lstStyle/>
        <a:p>
          <a:endParaRPr lang="en-US"/>
        </a:p>
      </dgm:t>
    </dgm:pt>
    <dgm:pt modelId="{F5B2681A-FA87-46E9-AB50-E3CE9162DD9D}" type="sibTrans" cxnId="{FA7F4A0C-5CC7-4427-A8D1-35FA7EDE5C9F}">
      <dgm:prSet/>
      <dgm:spPr/>
      <dgm:t>
        <a:bodyPr/>
        <a:lstStyle/>
        <a:p>
          <a:endParaRPr lang="en-US"/>
        </a:p>
      </dgm:t>
    </dgm:pt>
    <dgm:pt modelId="{F1E956ED-AAE2-CD47-96C5-27856A4E5FEE}" type="pres">
      <dgm:prSet presAssocID="{B6F0A732-B16D-4BCA-80AE-A3724411AC64}" presName="linear" presStyleCnt="0">
        <dgm:presLayoutVars>
          <dgm:animLvl val="lvl"/>
          <dgm:resizeHandles val="exact"/>
        </dgm:presLayoutVars>
      </dgm:prSet>
      <dgm:spPr/>
    </dgm:pt>
    <dgm:pt modelId="{B36257DE-6203-ED4A-8809-B4C071E263F7}" type="pres">
      <dgm:prSet presAssocID="{BEC67A9F-6DB1-4D40-AF6E-D4D9AFB0A434}" presName="parentText" presStyleLbl="node1" presStyleIdx="0" presStyleCnt="1">
        <dgm:presLayoutVars>
          <dgm:chMax val="0"/>
          <dgm:bulletEnabled val="1"/>
        </dgm:presLayoutVars>
      </dgm:prSet>
      <dgm:spPr/>
    </dgm:pt>
    <dgm:pt modelId="{C89E0DC0-7638-8F41-99C0-BAFA264CA063}" type="pres">
      <dgm:prSet presAssocID="{BEC67A9F-6DB1-4D40-AF6E-D4D9AFB0A434}" presName="childText" presStyleLbl="revTx" presStyleIdx="0" presStyleCnt="1">
        <dgm:presLayoutVars>
          <dgm:bulletEnabled val="1"/>
        </dgm:presLayoutVars>
      </dgm:prSet>
      <dgm:spPr/>
    </dgm:pt>
  </dgm:ptLst>
  <dgm:cxnLst>
    <dgm:cxn modelId="{98CC0C07-77D7-1448-90C5-A6024BC10170}" type="presOf" srcId="{A114837E-27F9-4C60-9711-B2D0C2251369}" destId="{C89E0DC0-7638-8F41-99C0-BAFA264CA063}" srcOrd="0" destOrd="1" presId="urn:microsoft.com/office/officeart/2005/8/layout/vList2"/>
    <dgm:cxn modelId="{FA7F4A0C-5CC7-4427-A8D1-35FA7EDE5C9F}" srcId="{BEC67A9F-6DB1-4D40-AF6E-D4D9AFB0A434}" destId="{05FAB2FD-11F0-43A9-B510-41FEA7B7DA4E}" srcOrd="4" destOrd="0" parTransId="{E83D826F-9387-493D-BC81-F0048216C847}" sibTransId="{F5B2681A-FA87-46E9-AB50-E3CE9162DD9D}"/>
    <dgm:cxn modelId="{671C5F1D-9384-43DB-8074-2548C1A9081F}" srcId="{B6F0A732-B16D-4BCA-80AE-A3724411AC64}" destId="{BEC67A9F-6DB1-4D40-AF6E-D4D9AFB0A434}" srcOrd="0" destOrd="0" parTransId="{65C7DA60-6626-4726-868C-1312EE749574}" sibTransId="{67C5544F-5DF8-4F2D-8684-CCC637CBF994}"/>
    <dgm:cxn modelId="{FAF8775E-475A-F442-9FCA-E515C90726EE}" type="presOf" srcId="{05FAB2FD-11F0-43A9-B510-41FEA7B7DA4E}" destId="{C89E0DC0-7638-8F41-99C0-BAFA264CA063}" srcOrd="0" destOrd="4" presId="urn:microsoft.com/office/officeart/2005/8/layout/vList2"/>
    <dgm:cxn modelId="{4B385361-B797-0E42-B680-E47E67E2A950}" type="presOf" srcId="{904767C7-54A8-4CA2-8E66-D9B1404191DD}" destId="{C89E0DC0-7638-8F41-99C0-BAFA264CA063}" srcOrd="0" destOrd="3" presId="urn:microsoft.com/office/officeart/2005/8/layout/vList2"/>
    <dgm:cxn modelId="{DA7E3476-445F-4CDF-AC49-7A02919266D1}" srcId="{BEC67A9F-6DB1-4D40-AF6E-D4D9AFB0A434}" destId="{6EC409F4-81C0-41C0-95C4-B59C28F896F5}" srcOrd="0" destOrd="0" parTransId="{1E7F7CA6-C28C-45C6-B82F-2B602098314D}" sibTransId="{A0490450-0A85-4CF2-A9FC-9745512BE7A3}"/>
    <dgm:cxn modelId="{B0B2A079-5101-BC4A-BDA2-C3EB5712BE52}" type="presOf" srcId="{BEC67A9F-6DB1-4D40-AF6E-D4D9AFB0A434}" destId="{B36257DE-6203-ED4A-8809-B4C071E263F7}" srcOrd="0" destOrd="0" presId="urn:microsoft.com/office/officeart/2005/8/layout/vList2"/>
    <dgm:cxn modelId="{7AB5467B-8E4E-4EFF-B4A6-D2B92AC18E58}" srcId="{BEC67A9F-6DB1-4D40-AF6E-D4D9AFB0A434}" destId="{A114837E-27F9-4C60-9711-B2D0C2251369}" srcOrd="1" destOrd="0" parTransId="{B30CAE91-A7BF-462F-9871-4E8907DF6862}" sibTransId="{73E2554F-58D2-4ABE-BD1A-33DD04370B04}"/>
    <dgm:cxn modelId="{AD5D3A95-D63B-4A72-85EB-67C9F93E4A21}" srcId="{BEC67A9F-6DB1-4D40-AF6E-D4D9AFB0A434}" destId="{904767C7-54A8-4CA2-8E66-D9B1404191DD}" srcOrd="3" destOrd="0" parTransId="{F15F0306-265E-4D34-911C-42399C53EDE4}" sibTransId="{B64C83D4-A846-46BF-9E0C-B48AA924BCF9}"/>
    <dgm:cxn modelId="{39ACB299-3B92-A742-9FCF-A693D94A30D2}" type="presOf" srcId="{6EC409F4-81C0-41C0-95C4-B59C28F896F5}" destId="{C89E0DC0-7638-8F41-99C0-BAFA264CA063}" srcOrd="0" destOrd="0" presId="urn:microsoft.com/office/officeart/2005/8/layout/vList2"/>
    <dgm:cxn modelId="{1A5B7AC3-8A0B-D942-B6C7-1678F9B2AA02}" type="presOf" srcId="{B6F0A732-B16D-4BCA-80AE-A3724411AC64}" destId="{F1E956ED-AAE2-CD47-96C5-27856A4E5FEE}" srcOrd="0" destOrd="0" presId="urn:microsoft.com/office/officeart/2005/8/layout/vList2"/>
    <dgm:cxn modelId="{154452CD-BF60-4AA0-84B6-2D30D8652C3C}" srcId="{BEC67A9F-6DB1-4D40-AF6E-D4D9AFB0A434}" destId="{EB28D4E3-96E5-46D5-BD35-A8C578CFDD10}" srcOrd="2" destOrd="0" parTransId="{FEFABAC0-9FF5-4156-A703-DB941607024A}" sibTransId="{4AF26273-0178-42A2-865F-E9E4A33323E4}"/>
    <dgm:cxn modelId="{FD0465D0-4A7D-8E4C-B531-98636E5713AD}" type="presOf" srcId="{EB28D4E3-96E5-46D5-BD35-A8C578CFDD10}" destId="{C89E0DC0-7638-8F41-99C0-BAFA264CA063}" srcOrd="0" destOrd="2" presId="urn:microsoft.com/office/officeart/2005/8/layout/vList2"/>
    <dgm:cxn modelId="{985F2273-9EEA-B444-B2F2-6048F990D8C9}" type="presParOf" srcId="{F1E956ED-AAE2-CD47-96C5-27856A4E5FEE}" destId="{B36257DE-6203-ED4A-8809-B4C071E263F7}" srcOrd="0" destOrd="0" presId="urn:microsoft.com/office/officeart/2005/8/layout/vList2"/>
    <dgm:cxn modelId="{591DEFBB-0E48-7446-B2B1-B6BB9EB8BF3A}" type="presParOf" srcId="{F1E956ED-AAE2-CD47-96C5-27856A4E5FEE}" destId="{C89E0DC0-7638-8F41-99C0-BAFA264CA063}"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1127087-D0C0-4C21-9C59-9AA6E1312EF8}" type="doc">
      <dgm:prSet loTypeId="urn:microsoft.com/office/officeart/2016/7/layout/LinearArrowProcessNumbered" loCatId="process" qsTypeId="urn:microsoft.com/office/officeart/2005/8/quickstyle/simple1" qsCatId="simple" csTypeId="urn:microsoft.com/office/officeart/2005/8/colors/colorful1" csCatId="colorful"/>
      <dgm:spPr/>
      <dgm:t>
        <a:bodyPr/>
        <a:lstStyle/>
        <a:p>
          <a:endParaRPr lang="en-US"/>
        </a:p>
      </dgm:t>
    </dgm:pt>
    <dgm:pt modelId="{B27B6395-4D39-4375-9AE5-EEE85565FA1C}">
      <dgm:prSet/>
      <dgm:spPr/>
      <dgm:t>
        <a:bodyPr/>
        <a:lstStyle/>
        <a:p>
          <a:r>
            <a:rPr lang="en-US"/>
            <a:t>Feeding strategies that promote controlled oral movements act as a bridge to achieving those movements in speech.</a:t>
          </a:r>
        </a:p>
      </dgm:t>
    </dgm:pt>
    <dgm:pt modelId="{78AC905A-6469-4640-8EDD-1BC19D49C558}" type="parTrans" cxnId="{98789CC6-2F22-4063-BD8F-D861A32A3897}">
      <dgm:prSet/>
      <dgm:spPr/>
      <dgm:t>
        <a:bodyPr/>
        <a:lstStyle/>
        <a:p>
          <a:endParaRPr lang="en-US"/>
        </a:p>
      </dgm:t>
    </dgm:pt>
    <dgm:pt modelId="{1110A96D-28A4-4E76-838A-B701AC14DB94}" type="sibTrans" cxnId="{98789CC6-2F22-4063-BD8F-D861A32A3897}">
      <dgm:prSet phldrT="1"/>
      <dgm:spPr/>
      <dgm:t>
        <a:bodyPr/>
        <a:lstStyle/>
        <a:p>
          <a:r>
            <a:rPr lang="en-US"/>
            <a:t>1</a:t>
          </a:r>
        </a:p>
      </dgm:t>
    </dgm:pt>
    <dgm:pt modelId="{47C48DE8-1322-401D-A524-6A982BB80A31}">
      <dgm:prSet/>
      <dgm:spPr/>
      <dgm:t>
        <a:bodyPr/>
        <a:lstStyle/>
        <a:p>
          <a:r>
            <a:rPr lang="en-US"/>
            <a:t>Those movements are: vertical jaw depression and elevation, tongue lateralization, lip closure and rounding.</a:t>
          </a:r>
        </a:p>
      </dgm:t>
    </dgm:pt>
    <dgm:pt modelId="{EA3D765B-46DB-4FAE-A5E5-D65ADBD6C07E}" type="parTrans" cxnId="{311CECA4-5277-4566-861F-F1553C3DCAA6}">
      <dgm:prSet/>
      <dgm:spPr/>
      <dgm:t>
        <a:bodyPr/>
        <a:lstStyle/>
        <a:p>
          <a:endParaRPr lang="en-US"/>
        </a:p>
      </dgm:t>
    </dgm:pt>
    <dgm:pt modelId="{1BD0DA20-6A4C-433E-B53D-2CEB443A230D}" type="sibTrans" cxnId="{311CECA4-5277-4566-861F-F1553C3DCAA6}">
      <dgm:prSet phldrT="2"/>
      <dgm:spPr/>
      <dgm:t>
        <a:bodyPr/>
        <a:lstStyle/>
        <a:p>
          <a:r>
            <a:rPr lang="en-US"/>
            <a:t>2</a:t>
          </a:r>
        </a:p>
      </dgm:t>
    </dgm:pt>
    <dgm:pt modelId="{3B31A012-F81A-4D8B-B995-ECDEF97B745C}">
      <dgm:prSet/>
      <dgm:spPr/>
      <dgm:t>
        <a:bodyPr/>
        <a:lstStyle/>
        <a:p>
          <a:r>
            <a:rPr lang="en-US"/>
            <a:t>If movements for feeding are impaired those same movements will be impaired during speech production.</a:t>
          </a:r>
        </a:p>
      </dgm:t>
    </dgm:pt>
    <dgm:pt modelId="{B1CD0666-84AB-4A1D-843B-F4620112834F}" type="parTrans" cxnId="{6F7763FA-F26F-4B06-9935-E9CB82BA8C31}">
      <dgm:prSet/>
      <dgm:spPr/>
      <dgm:t>
        <a:bodyPr/>
        <a:lstStyle/>
        <a:p>
          <a:endParaRPr lang="en-US"/>
        </a:p>
      </dgm:t>
    </dgm:pt>
    <dgm:pt modelId="{EFE6179F-7E92-44F1-B974-1431196D2C98}" type="sibTrans" cxnId="{6F7763FA-F26F-4B06-9935-E9CB82BA8C31}">
      <dgm:prSet phldrT="3"/>
      <dgm:spPr/>
      <dgm:t>
        <a:bodyPr/>
        <a:lstStyle/>
        <a:p>
          <a:r>
            <a:rPr lang="en-US"/>
            <a:t>3</a:t>
          </a:r>
        </a:p>
      </dgm:t>
    </dgm:pt>
    <dgm:pt modelId="{862561F9-B07A-4D61-9A1B-43C06799DC5D}">
      <dgm:prSet/>
      <dgm:spPr/>
      <dgm:t>
        <a:bodyPr/>
        <a:lstStyle/>
        <a:p>
          <a:r>
            <a:rPr lang="en-US"/>
            <a:t>Feeding provides ample time to work on speech and language skills since eating is a social time.</a:t>
          </a:r>
        </a:p>
      </dgm:t>
    </dgm:pt>
    <dgm:pt modelId="{9E797D55-3875-4B0C-A122-9A25EC8D22E4}" type="parTrans" cxnId="{D0AA93E9-A64C-4B90-B741-AAF5C0E86E0C}">
      <dgm:prSet/>
      <dgm:spPr/>
      <dgm:t>
        <a:bodyPr/>
        <a:lstStyle/>
        <a:p>
          <a:endParaRPr lang="en-US"/>
        </a:p>
      </dgm:t>
    </dgm:pt>
    <dgm:pt modelId="{9E3CFD38-DEA6-40FD-8F3C-C6FA9C51B385}" type="sibTrans" cxnId="{D0AA93E9-A64C-4B90-B741-AAF5C0E86E0C}">
      <dgm:prSet phldrT="4"/>
      <dgm:spPr/>
      <dgm:t>
        <a:bodyPr/>
        <a:lstStyle/>
        <a:p>
          <a:r>
            <a:rPr lang="en-US"/>
            <a:t>4</a:t>
          </a:r>
        </a:p>
      </dgm:t>
    </dgm:pt>
    <dgm:pt modelId="{D6354DF8-2452-402A-94B7-D0B15749B532}">
      <dgm:prSet/>
      <dgm:spPr/>
      <dgm:t>
        <a:bodyPr/>
        <a:lstStyle/>
        <a:p>
          <a:r>
            <a:rPr lang="en-US"/>
            <a:t>Requesting, turn taking, imitation can easily be built into these activities.</a:t>
          </a:r>
        </a:p>
      </dgm:t>
    </dgm:pt>
    <dgm:pt modelId="{581E407A-0632-4407-9B83-8099711D71A0}" type="parTrans" cxnId="{DA816C9B-EB3E-4E58-B70D-AC5D1D16312C}">
      <dgm:prSet/>
      <dgm:spPr/>
      <dgm:t>
        <a:bodyPr/>
        <a:lstStyle/>
        <a:p>
          <a:endParaRPr lang="en-US"/>
        </a:p>
      </dgm:t>
    </dgm:pt>
    <dgm:pt modelId="{BC3626D3-B5AF-4831-A587-6D84A8832A03}" type="sibTrans" cxnId="{DA816C9B-EB3E-4E58-B70D-AC5D1D16312C}">
      <dgm:prSet phldrT="5"/>
      <dgm:spPr/>
      <dgm:t>
        <a:bodyPr/>
        <a:lstStyle/>
        <a:p>
          <a:r>
            <a:rPr lang="en-US"/>
            <a:t>5</a:t>
          </a:r>
        </a:p>
      </dgm:t>
    </dgm:pt>
    <dgm:pt modelId="{522ACA9C-C80C-466F-976D-338B3442641F}">
      <dgm:prSet/>
      <dgm:spPr/>
      <dgm:t>
        <a:bodyPr/>
        <a:lstStyle/>
        <a:p>
          <a:r>
            <a:rPr lang="en-US"/>
            <a:t>Child is seated for optimal success when practicing speech movements as well as feeding.</a:t>
          </a:r>
        </a:p>
      </dgm:t>
    </dgm:pt>
    <dgm:pt modelId="{3B0F6F47-8DD0-4D5F-9C20-E35FF479EBE4}" type="parTrans" cxnId="{93E6DA3E-2800-4C8F-8169-8D67EC148027}">
      <dgm:prSet/>
      <dgm:spPr/>
      <dgm:t>
        <a:bodyPr/>
        <a:lstStyle/>
        <a:p>
          <a:endParaRPr lang="en-US"/>
        </a:p>
      </dgm:t>
    </dgm:pt>
    <dgm:pt modelId="{2657E178-B588-4983-8CE5-D08DC254226D}" type="sibTrans" cxnId="{93E6DA3E-2800-4C8F-8169-8D67EC148027}">
      <dgm:prSet phldrT="6"/>
      <dgm:spPr/>
      <dgm:t>
        <a:bodyPr/>
        <a:lstStyle/>
        <a:p>
          <a:r>
            <a:rPr lang="en-US"/>
            <a:t>6</a:t>
          </a:r>
        </a:p>
      </dgm:t>
    </dgm:pt>
    <dgm:pt modelId="{45D0A2EC-11C4-FF4F-940E-5D691CBFEFCC}" type="pres">
      <dgm:prSet presAssocID="{31127087-D0C0-4C21-9C59-9AA6E1312EF8}" presName="linearFlow" presStyleCnt="0">
        <dgm:presLayoutVars>
          <dgm:dir/>
          <dgm:animLvl val="lvl"/>
          <dgm:resizeHandles val="exact"/>
        </dgm:presLayoutVars>
      </dgm:prSet>
      <dgm:spPr/>
    </dgm:pt>
    <dgm:pt modelId="{E4808020-CB96-E242-B51D-3C3DB0F821BC}" type="pres">
      <dgm:prSet presAssocID="{B27B6395-4D39-4375-9AE5-EEE85565FA1C}" presName="compositeNode" presStyleCnt="0"/>
      <dgm:spPr/>
    </dgm:pt>
    <dgm:pt modelId="{9905251B-9D5D-844B-9FE0-39B92BC14510}" type="pres">
      <dgm:prSet presAssocID="{B27B6395-4D39-4375-9AE5-EEE85565FA1C}" presName="parTx" presStyleLbl="node1" presStyleIdx="0" presStyleCnt="0">
        <dgm:presLayoutVars>
          <dgm:chMax val="0"/>
          <dgm:chPref val="0"/>
          <dgm:bulletEnabled val="1"/>
        </dgm:presLayoutVars>
      </dgm:prSet>
      <dgm:spPr/>
    </dgm:pt>
    <dgm:pt modelId="{11127AE1-4907-D44E-8E1A-2CC9F5A0A89C}" type="pres">
      <dgm:prSet presAssocID="{B27B6395-4D39-4375-9AE5-EEE85565FA1C}" presName="parSh" presStyleCnt="0"/>
      <dgm:spPr/>
    </dgm:pt>
    <dgm:pt modelId="{649C05B8-7673-D944-83EA-2742C1D4FA83}" type="pres">
      <dgm:prSet presAssocID="{B27B6395-4D39-4375-9AE5-EEE85565FA1C}" presName="lineNode" presStyleLbl="alignAccFollowNode1" presStyleIdx="0" presStyleCnt="18"/>
      <dgm:spPr/>
    </dgm:pt>
    <dgm:pt modelId="{4C80D015-2061-BC4E-A4F8-CB83464ACB00}" type="pres">
      <dgm:prSet presAssocID="{B27B6395-4D39-4375-9AE5-EEE85565FA1C}" presName="lineArrowNode" presStyleLbl="alignAccFollowNode1" presStyleIdx="1" presStyleCnt="18"/>
      <dgm:spPr/>
    </dgm:pt>
    <dgm:pt modelId="{1B596D01-CCEA-3945-B10B-2C0BC1CDA32D}" type="pres">
      <dgm:prSet presAssocID="{1110A96D-28A4-4E76-838A-B701AC14DB94}" presName="sibTransNodeCircle" presStyleLbl="alignNode1" presStyleIdx="0" presStyleCnt="6">
        <dgm:presLayoutVars>
          <dgm:chMax val="0"/>
          <dgm:bulletEnabled/>
        </dgm:presLayoutVars>
      </dgm:prSet>
      <dgm:spPr/>
    </dgm:pt>
    <dgm:pt modelId="{FBEE8A75-62C0-E64C-BAF3-0498BEA814A8}" type="pres">
      <dgm:prSet presAssocID="{1110A96D-28A4-4E76-838A-B701AC14DB94}" presName="spacerBetweenCircleAndCallout" presStyleCnt="0">
        <dgm:presLayoutVars/>
      </dgm:prSet>
      <dgm:spPr/>
    </dgm:pt>
    <dgm:pt modelId="{88E3965C-4B63-7A4D-8888-B0055BDBB8B0}" type="pres">
      <dgm:prSet presAssocID="{B27B6395-4D39-4375-9AE5-EEE85565FA1C}" presName="nodeText" presStyleLbl="alignAccFollowNode1" presStyleIdx="2" presStyleCnt="18">
        <dgm:presLayoutVars>
          <dgm:bulletEnabled val="1"/>
        </dgm:presLayoutVars>
      </dgm:prSet>
      <dgm:spPr/>
    </dgm:pt>
    <dgm:pt modelId="{94FC14A9-1A2B-4F44-B014-31B0813D3239}" type="pres">
      <dgm:prSet presAssocID="{1110A96D-28A4-4E76-838A-B701AC14DB94}" presName="sibTransComposite" presStyleCnt="0"/>
      <dgm:spPr/>
    </dgm:pt>
    <dgm:pt modelId="{200D1E39-B091-3B4B-9D82-CF40BFDECA84}" type="pres">
      <dgm:prSet presAssocID="{47C48DE8-1322-401D-A524-6A982BB80A31}" presName="compositeNode" presStyleCnt="0"/>
      <dgm:spPr/>
    </dgm:pt>
    <dgm:pt modelId="{DFA865E2-AB47-834F-8C95-42D3BC696953}" type="pres">
      <dgm:prSet presAssocID="{47C48DE8-1322-401D-A524-6A982BB80A31}" presName="parTx" presStyleLbl="node1" presStyleIdx="0" presStyleCnt="0">
        <dgm:presLayoutVars>
          <dgm:chMax val="0"/>
          <dgm:chPref val="0"/>
          <dgm:bulletEnabled val="1"/>
        </dgm:presLayoutVars>
      </dgm:prSet>
      <dgm:spPr/>
    </dgm:pt>
    <dgm:pt modelId="{CCFA7B4F-8F8E-6641-B415-E5A4D088BA92}" type="pres">
      <dgm:prSet presAssocID="{47C48DE8-1322-401D-A524-6A982BB80A31}" presName="parSh" presStyleCnt="0"/>
      <dgm:spPr/>
    </dgm:pt>
    <dgm:pt modelId="{6F938187-4C53-1542-BCBB-715E5DB49EB4}" type="pres">
      <dgm:prSet presAssocID="{47C48DE8-1322-401D-A524-6A982BB80A31}" presName="lineNode" presStyleLbl="alignAccFollowNode1" presStyleIdx="3" presStyleCnt="18"/>
      <dgm:spPr/>
    </dgm:pt>
    <dgm:pt modelId="{F1E46695-B801-5347-947F-6E4F1B7CDE0C}" type="pres">
      <dgm:prSet presAssocID="{47C48DE8-1322-401D-A524-6A982BB80A31}" presName="lineArrowNode" presStyleLbl="alignAccFollowNode1" presStyleIdx="4" presStyleCnt="18"/>
      <dgm:spPr/>
    </dgm:pt>
    <dgm:pt modelId="{439360CC-3794-D447-B363-0AC73B4D819B}" type="pres">
      <dgm:prSet presAssocID="{1BD0DA20-6A4C-433E-B53D-2CEB443A230D}" presName="sibTransNodeCircle" presStyleLbl="alignNode1" presStyleIdx="1" presStyleCnt="6">
        <dgm:presLayoutVars>
          <dgm:chMax val="0"/>
          <dgm:bulletEnabled/>
        </dgm:presLayoutVars>
      </dgm:prSet>
      <dgm:spPr/>
    </dgm:pt>
    <dgm:pt modelId="{04BAE136-CE6D-2444-9323-3A0233B2AEAC}" type="pres">
      <dgm:prSet presAssocID="{1BD0DA20-6A4C-433E-B53D-2CEB443A230D}" presName="spacerBetweenCircleAndCallout" presStyleCnt="0">
        <dgm:presLayoutVars/>
      </dgm:prSet>
      <dgm:spPr/>
    </dgm:pt>
    <dgm:pt modelId="{FA127749-C526-2948-99D4-2992C960D199}" type="pres">
      <dgm:prSet presAssocID="{47C48DE8-1322-401D-A524-6A982BB80A31}" presName="nodeText" presStyleLbl="alignAccFollowNode1" presStyleIdx="5" presStyleCnt="18">
        <dgm:presLayoutVars>
          <dgm:bulletEnabled val="1"/>
        </dgm:presLayoutVars>
      </dgm:prSet>
      <dgm:spPr/>
    </dgm:pt>
    <dgm:pt modelId="{842F5F05-A3C5-A84A-8779-15B3713C4CA2}" type="pres">
      <dgm:prSet presAssocID="{1BD0DA20-6A4C-433E-B53D-2CEB443A230D}" presName="sibTransComposite" presStyleCnt="0"/>
      <dgm:spPr/>
    </dgm:pt>
    <dgm:pt modelId="{6740E83C-5CBC-174B-B0D0-F2956D1468BA}" type="pres">
      <dgm:prSet presAssocID="{3B31A012-F81A-4D8B-B995-ECDEF97B745C}" presName="compositeNode" presStyleCnt="0"/>
      <dgm:spPr/>
    </dgm:pt>
    <dgm:pt modelId="{40BBBFD0-371C-614D-9060-38D06DBF4F21}" type="pres">
      <dgm:prSet presAssocID="{3B31A012-F81A-4D8B-B995-ECDEF97B745C}" presName="parTx" presStyleLbl="node1" presStyleIdx="0" presStyleCnt="0">
        <dgm:presLayoutVars>
          <dgm:chMax val="0"/>
          <dgm:chPref val="0"/>
          <dgm:bulletEnabled val="1"/>
        </dgm:presLayoutVars>
      </dgm:prSet>
      <dgm:spPr/>
    </dgm:pt>
    <dgm:pt modelId="{2174FCCC-265A-8F4B-94F6-88EC626841E7}" type="pres">
      <dgm:prSet presAssocID="{3B31A012-F81A-4D8B-B995-ECDEF97B745C}" presName="parSh" presStyleCnt="0"/>
      <dgm:spPr/>
    </dgm:pt>
    <dgm:pt modelId="{791B0C82-0FC8-4147-A403-D6E099B934E4}" type="pres">
      <dgm:prSet presAssocID="{3B31A012-F81A-4D8B-B995-ECDEF97B745C}" presName="lineNode" presStyleLbl="alignAccFollowNode1" presStyleIdx="6" presStyleCnt="18"/>
      <dgm:spPr/>
    </dgm:pt>
    <dgm:pt modelId="{0C263D23-0E22-FA44-82DC-567C7DC59505}" type="pres">
      <dgm:prSet presAssocID="{3B31A012-F81A-4D8B-B995-ECDEF97B745C}" presName="lineArrowNode" presStyleLbl="alignAccFollowNode1" presStyleIdx="7" presStyleCnt="18"/>
      <dgm:spPr/>
    </dgm:pt>
    <dgm:pt modelId="{4619E111-1BA2-924F-8A01-34E5B57B1F34}" type="pres">
      <dgm:prSet presAssocID="{EFE6179F-7E92-44F1-B974-1431196D2C98}" presName="sibTransNodeCircle" presStyleLbl="alignNode1" presStyleIdx="2" presStyleCnt="6">
        <dgm:presLayoutVars>
          <dgm:chMax val="0"/>
          <dgm:bulletEnabled/>
        </dgm:presLayoutVars>
      </dgm:prSet>
      <dgm:spPr/>
    </dgm:pt>
    <dgm:pt modelId="{A0A6F464-C310-C74A-AC0B-DA518AEEC44C}" type="pres">
      <dgm:prSet presAssocID="{EFE6179F-7E92-44F1-B974-1431196D2C98}" presName="spacerBetweenCircleAndCallout" presStyleCnt="0">
        <dgm:presLayoutVars/>
      </dgm:prSet>
      <dgm:spPr/>
    </dgm:pt>
    <dgm:pt modelId="{6B8E5BB0-EF38-5B4E-B955-E3E9DAA40DFE}" type="pres">
      <dgm:prSet presAssocID="{3B31A012-F81A-4D8B-B995-ECDEF97B745C}" presName="nodeText" presStyleLbl="alignAccFollowNode1" presStyleIdx="8" presStyleCnt="18">
        <dgm:presLayoutVars>
          <dgm:bulletEnabled val="1"/>
        </dgm:presLayoutVars>
      </dgm:prSet>
      <dgm:spPr/>
    </dgm:pt>
    <dgm:pt modelId="{AB858A57-2B1B-2E4E-9254-17FBDCDD8425}" type="pres">
      <dgm:prSet presAssocID="{EFE6179F-7E92-44F1-B974-1431196D2C98}" presName="sibTransComposite" presStyleCnt="0"/>
      <dgm:spPr/>
    </dgm:pt>
    <dgm:pt modelId="{542324DA-01ED-BD48-A321-469BD9FDEA38}" type="pres">
      <dgm:prSet presAssocID="{862561F9-B07A-4D61-9A1B-43C06799DC5D}" presName="compositeNode" presStyleCnt="0"/>
      <dgm:spPr/>
    </dgm:pt>
    <dgm:pt modelId="{69005E5E-E923-0A41-A3E2-73D89B42F332}" type="pres">
      <dgm:prSet presAssocID="{862561F9-B07A-4D61-9A1B-43C06799DC5D}" presName="parTx" presStyleLbl="node1" presStyleIdx="0" presStyleCnt="0">
        <dgm:presLayoutVars>
          <dgm:chMax val="0"/>
          <dgm:chPref val="0"/>
          <dgm:bulletEnabled val="1"/>
        </dgm:presLayoutVars>
      </dgm:prSet>
      <dgm:spPr/>
    </dgm:pt>
    <dgm:pt modelId="{48D58B8D-BEC7-324D-BD78-32DCA71FCD62}" type="pres">
      <dgm:prSet presAssocID="{862561F9-B07A-4D61-9A1B-43C06799DC5D}" presName="parSh" presStyleCnt="0"/>
      <dgm:spPr/>
    </dgm:pt>
    <dgm:pt modelId="{B4CDD39C-9C1E-B04B-8541-8980B2DA7B13}" type="pres">
      <dgm:prSet presAssocID="{862561F9-B07A-4D61-9A1B-43C06799DC5D}" presName="lineNode" presStyleLbl="alignAccFollowNode1" presStyleIdx="9" presStyleCnt="18"/>
      <dgm:spPr/>
    </dgm:pt>
    <dgm:pt modelId="{FC46E47B-C29D-2C41-A638-B9719534B5CA}" type="pres">
      <dgm:prSet presAssocID="{862561F9-B07A-4D61-9A1B-43C06799DC5D}" presName="lineArrowNode" presStyleLbl="alignAccFollowNode1" presStyleIdx="10" presStyleCnt="18"/>
      <dgm:spPr/>
    </dgm:pt>
    <dgm:pt modelId="{F46B4834-945A-004F-863C-FAAF388A2982}" type="pres">
      <dgm:prSet presAssocID="{9E3CFD38-DEA6-40FD-8F3C-C6FA9C51B385}" presName="sibTransNodeCircle" presStyleLbl="alignNode1" presStyleIdx="3" presStyleCnt="6">
        <dgm:presLayoutVars>
          <dgm:chMax val="0"/>
          <dgm:bulletEnabled/>
        </dgm:presLayoutVars>
      </dgm:prSet>
      <dgm:spPr/>
    </dgm:pt>
    <dgm:pt modelId="{313F11B0-C6B2-934A-9393-722B73F3D1A4}" type="pres">
      <dgm:prSet presAssocID="{9E3CFD38-DEA6-40FD-8F3C-C6FA9C51B385}" presName="spacerBetweenCircleAndCallout" presStyleCnt="0">
        <dgm:presLayoutVars/>
      </dgm:prSet>
      <dgm:spPr/>
    </dgm:pt>
    <dgm:pt modelId="{419DE46C-F7AC-414E-8EE4-FFE3BF2F544C}" type="pres">
      <dgm:prSet presAssocID="{862561F9-B07A-4D61-9A1B-43C06799DC5D}" presName="nodeText" presStyleLbl="alignAccFollowNode1" presStyleIdx="11" presStyleCnt="18">
        <dgm:presLayoutVars>
          <dgm:bulletEnabled val="1"/>
        </dgm:presLayoutVars>
      </dgm:prSet>
      <dgm:spPr/>
    </dgm:pt>
    <dgm:pt modelId="{B22B91FB-0E43-BA44-9E82-6C7BECA76648}" type="pres">
      <dgm:prSet presAssocID="{9E3CFD38-DEA6-40FD-8F3C-C6FA9C51B385}" presName="sibTransComposite" presStyleCnt="0"/>
      <dgm:spPr/>
    </dgm:pt>
    <dgm:pt modelId="{42BB7505-F368-0449-AAB1-F166A0C24545}" type="pres">
      <dgm:prSet presAssocID="{D6354DF8-2452-402A-94B7-D0B15749B532}" presName="compositeNode" presStyleCnt="0"/>
      <dgm:spPr/>
    </dgm:pt>
    <dgm:pt modelId="{2B527585-F287-3F47-B728-27E070392155}" type="pres">
      <dgm:prSet presAssocID="{D6354DF8-2452-402A-94B7-D0B15749B532}" presName="parTx" presStyleLbl="node1" presStyleIdx="0" presStyleCnt="0">
        <dgm:presLayoutVars>
          <dgm:chMax val="0"/>
          <dgm:chPref val="0"/>
          <dgm:bulletEnabled val="1"/>
        </dgm:presLayoutVars>
      </dgm:prSet>
      <dgm:spPr/>
    </dgm:pt>
    <dgm:pt modelId="{2C40588E-BBCD-CD42-808D-2458AEFD881D}" type="pres">
      <dgm:prSet presAssocID="{D6354DF8-2452-402A-94B7-D0B15749B532}" presName="parSh" presStyleCnt="0"/>
      <dgm:spPr/>
    </dgm:pt>
    <dgm:pt modelId="{57263DC8-24B8-8D44-A1E4-D882010E90A8}" type="pres">
      <dgm:prSet presAssocID="{D6354DF8-2452-402A-94B7-D0B15749B532}" presName="lineNode" presStyleLbl="alignAccFollowNode1" presStyleIdx="12" presStyleCnt="18"/>
      <dgm:spPr/>
    </dgm:pt>
    <dgm:pt modelId="{827CCDFD-5753-A542-9FDF-8199321A2D8B}" type="pres">
      <dgm:prSet presAssocID="{D6354DF8-2452-402A-94B7-D0B15749B532}" presName="lineArrowNode" presStyleLbl="alignAccFollowNode1" presStyleIdx="13" presStyleCnt="18"/>
      <dgm:spPr/>
    </dgm:pt>
    <dgm:pt modelId="{5845F80F-4186-BC41-A94B-DD59D20F2240}" type="pres">
      <dgm:prSet presAssocID="{BC3626D3-B5AF-4831-A587-6D84A8832A03}" presName="sibTransNodeCircle" presStyleLbl="alignNode1" presStyleIdx="4" presStyleCnt="6">
        <dgm:presLayoutVars>
          <dgm:chMax val="0"/>
          <dgm:bulletEnabled/>
        </dgm:presLayoutVars>
      </dgm:prSet>
      <dgm:spPr/>
    </dgm:pt>
    <dgm:pt modelId="{3E414EDD-7123-F243-B5E6-35D0E90EE2F4}" type="pres">
      <dgm:prSet presAssocID="{BC3626D3-B5AF-4831-A587-6D84A8832A03}" presName="spacerBetweenCircleAndCallout" presStyleCnt="0">
        <dgm:presLayoutVars/>
      </dgm:prSet>
      <dgm:spPr/>
    </dgm:pt>
    <dgm:pt modelId="{02FD5A66-B9C3-2244-958A-B34E15C19810}" type="pres">
      <dgm:prSet presAssocID="{D6354DF8-2452-402A-94B7-D0B15749B532}" presName="nodeText" presStyleLbl="alignAccFollowNode1" presStyleIdx="14" presStyleCnt="18">
        <dgm:presLayoutVars>
          <dgm:bulletEnabled val="1"/>
        </dgm:presLayoutVars>
      </dgm:prSet>
      <dgm:spPr/>
    </dgm:pt>
    <dgm:pt modelId="{EE4BB930-1CC0-D243-AFC1-995B13EA6A8D}" type="pres">
      <dgm:prSet presAssocID="{BC3626D3-B5AF-4831-A587-6D84A8832A03}" presName="sibTransComposite" presStyleCnt="0"/>
      <dgm:spPr/>
    </dgm:pt>
    <dgm:pt modelId="{8257FD9C-1A06-FF4D-B768-0725256977C4}" type="pres">
      <dgm:prSet presAssocID="{522ACA9C-C80C-466F-976D-338B3442641F}" presName="compositeNode" presStyleCnt="0"/>
      <dgm:spPr/>
    </dgm:pt>
    <dgm:pt modelId="{5F887673-4C82-BD46-8E4B-6D673DA3771E}" type="pres">
      <dgm:prSet presAssocID="{522ACA9C-C80C-466F-976D-338B3442641F}" presName="parTx" presStyleLbl="node1" presStyleIdx="0" presStyleCnt="0">
        <dgm:presLayoutVars>
          <dgm:chMax val="0"/>
          <dgm:chPref val="0"/>
          <dgm:bulletEnabled val="1"/>
        </dgm:presLayoutVars>
      </dgm:prSet>
      <dgm:spPr/>
    </dgm:pt>
    <dgm:pt modelId="{7A77DC3F-16C4-3D4D-9ADB-616D817F4565}" type="pres">
      <dgm:prSet presAssocID="{522ACA9C-C80C-466F-976D-338B3442641F}" presName="parSh" presStyleCnt="0"/>
      <dgm:spPr/>
    </dgm:pt>
    <dgm:pt modelId="{3C108A10-2F8F-9F45-BF8F-AE7859318AE8}" type="pres">
      <dgm:prSet presAssocID="{522ACA9C-C80C-466F-976D-338B3442641F}" presName="lineNode" presStyleLbl="alignAccFollowNode1" presStyleIdx="15" presStyleCnt="18"/>
      <dgm:spPr/>
    </dgm:pt>
    <dgm:pt modelId="{1DFBB412-F394-7847-BA29-1C3FB4D7E901}" type="pres">
      <dgm:prSet presAssocID="{522ACA9C-C80C-466F-976D-338B3442641F}" presName="lineArrowNode" presStyleLbl="alignAccFollowNode1" presStyleIdx="16" presStyleCnt="18"/>
      <dgm:spPr/>
    </dgm:pt>
    <dgm:pt modelId="{75906081-6AF5-3B41-9159-3DD41455958C}" type="pres">
      <dgm:prSet presAssocID="{2657E178-B588-4983-8CE5-D08DC254226D}" presName="sibTransNodeCircle" presStyleLbl="alignNode1" presStyleIdx="5" presStyleCnt="6">
        <dgm:presLayoutVars>
          <dgm:chMax val="0"/>
          <dgm:bulletEnabled/>
        </dgm:presLayoutVars>
      </dgm:prSet>
      <dgm:spPr/>
    </dgm:pt>
    <dgm:pt modelId="{84255DB0-0606-234B-A8ED-8E3E5FF9EE82}" type="pres">
      <dgm:prSet presAssocID="{2657E178-B588-4983-8CE5-D08DC254226D}" presName="spacerBetweenCircleAndCallout" presStyleCnt="0">
        <dgm:presLayoutVars/>
      </dgm:prSet>
      <dgm:spPr/>
    </dgm:pt>
    <dgm:pt modelId="{6E11E99C-B216-7E4A-A91F-BB878B8BCE15}" type="pres">
      <dgm:prSet presAssocID="{522ACA9C-C80C-466F-976D-338B3442641F}" presName="nodeText" presStyleLbl="alignAccFollowNode1" presStyleIdx="17" presStyleCnt="18">
        <dgm:presLayoutVars>
          <dgm:bulletEnabled val="1"/>
        </dgm:presLayoutVars>
      </dgm:prSet>
      <dgm:spPr/>
    </dgm:pt>
  </dgm:ptLst>
  <dgm:cxnLst>
    <dgm:cxn modelId="{25A23E29-7D44-E140-9A3D-A3770FD55608}" type="presOf" srcId="{1110A96D-28A4-4E76-838A-B701AC14DB94}" destId="{1B596D01-CCEA-3945-B10B-2C0BC1CDA32D}" srcOrd="0" destOrd="0" presId="urn:microsoft.com/office/officeart/2016/7/layout/LinearArrowProcessNumbered"/>
    <dgm:cxn modelId="{B4D1FB37-93E7-2E46-9D1B-037534B27D9D}" type="presOf" srcId="{2657E178-B588-4983-8CE5-D08DC254226D}" destId="{75906081-6AF5-3B41-9159-3DD41455958C}" srcOrd="0" destOrd="0" presId="urn:microsoft.com/office/officeart/2016/7/layout/LinearArrowProcessNumbered"/>
    <dgm:cxn modelId="{93E6DA3E-2800-4C8F-8169-8D67EC148027}" srcId="{31127087-D0C0-4C21-9C59-9AA6E1312EF8}" destId="{522ACA9C-C80C-466F-976D-338B3442641F}" srcOrd="5" destOrd="0" parTransId="{3B0F6F47-8DD0-4D5F-9C20-E35FF479EBE4}" sibTransId="{2657E178-B588-4983-8CE5-D08DC254226D}"/>
    <dgm:cxn modelId="{03D7BF78-341D-E541-9410-850351363395}" type="presOf" srcId="{3B31A012-F81A-4D8B-B995-ECDEF97B745C}" destId="{6B8E5BB0-EF38-5B4E-B955-E3E9DAA40DFE}" srcOrd="0" destOrd="0" presId="urn:microsoft.com/office/officeart/2016/7/layout/LinearArrowProcessNumbered"/>
    <dgm:cxn modelId="{0ED1A784-1B65-EC48-A6E9-1C913DB82FE4}" type="presOf" srcId="{BC3626D3-B5AF-4831-A587-6D84A8832A03}" destId="{5845F80F-4186-BC41-A94B-DD59D20F2240}" srcOrd="0" destOrd="0" presId="urn:microsoft.com/office/officeart/2016/7/layout/LinearArrowProcessNumbered"/>
    <dgm:cxn modelId="{4E307D9A-D5A8-B641-8F80-16BF93AF0D87}" type="presOf" srcId="{1BD0DA20-6A4C-433E-B53D-2CEB443A230D}" destId="{439360CC-3794-D447-B363-0AC73B4D819B}" srcOrd="0" destOrd="0" presId="urn:microsoft.com/office/officeart/2016/7/layout/LinearArrowProcessNumbered"/>
    <dgm:cxn modelId="{DA816C9B-EB3E-4E58-B70D-AC5D1D16312C}" srcId="{31127087-D0C0-4C21-9C59-9AA6E1312EF8}" destId="{D6354DF8-2452-402A-94B7-D0B15749B532}" srcOrd="4" destOrd="0" parTransId="{581E407A-0632-4407-9B83-8099711D71A0}" sibTransId="{BC3626D3-B5AF-4831-A587-6D84A8832A03}"/>
    <dgm:cxn modelId="{FCF2E19F-08DB-D045-A5EE-EB9F7E8A2782}" type="presOf" srcId="{862561F9-B07A-4D61-9A1B-43C06799DC5D}" destId="{419DE46C-F7AC-414E-8EE4-FFE3BF2F544C}" srcOrd="0" destOrd="0" presId="urn:microsoft.com/office/officeart/2016/7/layout/LinearArrowProcessNumbered"/>
    <dgm:cxn modelId="{311CECA4-5277-4566-861F-F1553C3DCAA6}" srcId="{31127087-D0C0-4C21-9C59-9AA6E1312EF8}" destId="{47C48DE8-1322-401D-A524-6A982BB80A31}" srcOrd="1" destOrd="0" parTransId="{EA3D765B-46DB-4FAE-A5E5-D65ADBD6C07E}" sibTransId="{1BD0DA20-6A4C-433E-B53D-2CEB443A230D}"/>
    <dgm:cxn modelId="{8D1F7FBD-C54D-3C41-A552-D9B833CC908F}" type="presOf" srcId="{D6354DF8-2452-402A-94B7-D0B15749B532}" destId="{02FD5A66-B9C3-2244-958A-B34E15C19810}" srcOrd="0" destOrd="0" presId="urn:microsoft.com/office/officeart/2016/7/layout/LinearArrowProcessNumbered"/>
    <dgm:cxn modelId="{98789CC6-2F22-4063-BD8F-D861A32A3897}" srcId="{31127087-D0C0-4C21-9C59-9AA6E1312EF8}" destId="{B27B6395-4D39-4375-9AE5-EEE85565FA1C}" srcOrd="0" destOrd="0" parTransId="{78AC905A-6469-4640-8EDD-1BC19D49C558}" sibTransId="{1110A96D-28A4-4E76-838A-B701AC14DB94}"/>
    <dgm:cxn modelId="{06E09BD4-F22F-104D-8A8D-F073AAACDD98}" type="presOf" srcId="{9E3CFD38-DEA6-40FD-8F3C-C6FA9C51B385}" destId="{F46B4834-945A-004F-863C-FAAF388A2982}" srcOrd="0" destOrd="0" presId="urn:microsoft.com/office/officeart/2016/7/layout/LinearArrowProcessNumbered"/>
    <dgm:cxn modelId="{4DA1C7D5-D7CD-4846-B890-E003C258AE43}" type="presOf" srcId="{522ACA9C-C80C-466F-976D-338B3442641F}" destId="{6E11E99C-B216-7E4A-A91F-BB878B8BCE15}" srcOrd="0" destOrd="0" presId="urn:microsoft.com/office/officeart/2016/7/layout/LinearArrowProcessNumbered"/>
    <dgm:cxn modelId="{1E3717D6-72A1-804C-91BB-BC20901A4184}" type="presOf" srcId="{31127087-D0C0-4C21-9C59-9AA6E1312EF8}" destId="{45D0A2EC-11C4-FF4F-940E-5D691CBFEFCC}" srcOrd="0" destOrd="0" presId="urn:microsoft.com/office/officeart/2016/7/layout/LinearArrowProcessNumbered"/>
    <dgm:cxn modelId="{5A672BE6-162E-E642-80DF-FF04A9E92168}" type="presOf" srcId="{B27B6395-4D39-4375-9AE5-EEE85565FA1C}" destId="{88E3965C-4B63-7A4D-8888-B0055BDBB8B0}" srcOrd="0" destOrd="0" presId="urn:microsoft.com/office/officeart/2016/7/layout/LinearArrowProcessNumbered"/>
    <dgm:cxn modelId="{05333FE9-3964-3644-A6B1-D6134C0F1454}" type="presOf" srcId="{EFE6179F-7E92-44F1-B974-1431196D2C98}" destId="{4619E111-1BA2-924F-8A01-34E5B57B1F34}" srcOrd="0" destOrd="0" presId="urn:microsoft.com/office/officeart/2016/7/layout/LinearArrowProcessNumbered"/>
    <dgm:cxn modelId="{D0AA93E9-A64C-4B90-B741-AAF5C0E86E0C}" srcId="{31127087-D0C0-4C21-9C59-9AA6E1312EF8}" destId="{862561F9-B07A-4D61-9A1B-43C06799DC5D}" srcOrd="3" destOrd="0" parTransId="{9E797D55-3875-4B0C-A122-9A25EC8D22E4}" sibTransId="{9E3CFD38-DEA6-40FD-8F3C-C6FA9C51B385}"/>
    <dgm:cxn modelId="{884216F0-D5A0-9842-A694-8AAB42AE178E}" type="presOf" srcId="{47C48DE8-1322-401D-A524-6A982BB80A31}" destId="{FA127749-C526-2948-99D4-2992C960D199}" srcOrd="0" destOrd="0" presId="urn:microsoft.com/office/officeart/2016/7/layout/LinearArrowProcessNumbered"/>
    <dgm:cxn modelId="{6F7763FA-F26F-4B06-9935-E9CB82BA8C31}" srcId="{31127087-D0C0-4C21-9C59-9AA6E1312EF8}" destId="{3B31A012-F81A-4D8B-B995-ECDEF97B745C}" srcOrd="2" destOrd="0" parTransId="{B1CD0666-84AB-4A1D-843B-F4620112834F}" sibTransId="{EFE6179F-7E92-44F1-B974-1431196D2C98}"/>
    <dgm:cxn modelId="{27AE4A1A-3373-B34A-89DF-067640810D70}" type="presParOf" srcId="{45D0A2EC-11C4-FF4F-940E-5D691CBFEFCC}" destId="{E4808020-CB96-E242-B51D-3C3DB0F821BC}" srcOrd="0" destOrd="0" presId="urn:microsoft.com/office/officeart/2016/7/layout/LinearArrowProcessNumbered"/>
    <dgm:cxn modelId="{D8F7BDEA-1272-D84F-9A07-04F308077B80}" type="presParOf" srcId="{E4808020-CB96-E242-B51D-3C3DB0F821BC}" destId="{9905251B-9D5D-844B-9FE0-39B92BC14510}" srcOrd="0" destOrd="0" presId="urn:microsoft.com/office/officeart/2016/7/layout/LinearArrowProcessNumbered"/>
    <dgm:cxn modelId="{38062CC4-DE7A-554E-AA20-5F4694F193CB}" type="presParOf" srcId="{E4808020-CB96-E242-B51D-3C3DB0F821BC}" destId="{11127AE1-4907-D44E-8E1A-2CC9F5A0A89C}" srcOrd="1" destOrd="0" presId="urn:microsoft.com/office/officeart/2016/7/layout/LinearArrowProcessNumbered"/>
    <dgm:cxn modelId="{0AC0925D-0DEA-7B4F-924D-5ECE4DB14528}" type="presParOf" srcId="{11127AE1-4907-D44E-8E1A-2CC9F5A0A89C}" destId="{649C05B8-7673-D944-83EA-2742C1D4FA83}" srcOrd="0" destOrd="0" presId="urn:microsoft.com/office/officeart/2016/7/layout/LinearArrowProcessNumbered"/>
    <dgm:cxn modelId="{A7F81606-0A13-6242-9557-CCB77C3CF0F7}" type="presParOf" srcId="{11127AE1-4907-D44E-8E1A-2CC9F5A0A89C}" destId="{4C80D015-2061-BC4E-A4F8-CB83464ACB00}" srcOrd="1" destOrd="0" presId="urn:microsoft.com/office/officeart/2016/7/layout/LinearArrowProcessNumbered"/>
    <dgm:cxn modelId="{52638AB9-E85B-4247-81E1-6501FE2ECA9F}" type="presParOf" srcId="{11127AE1-4907-D44E-8E1A-2CC9F5A0A89C}" destId="{1B596D01-CCEA-3945-B10B-2C0BC1CDA32D}" srcOrd="2" destOrd="0" presId="urn:microsoft.com/office/officeart/2016/7/layout/LinearArrowProcessNumbered"/>
    <dgm:cxn modelId="{ECFDFE30-E37D-5141-BE91-4BCE2513C39A}" type="presParOf" srcId="{11127AE1-4907-D44E-8E1A-2CC9F5A0A89C}" destId="{FBEE8A75-62C0-E64C-BAF3-0498BEA814A8}" srcOrd="3" destOrd="0" presId="urn:microsoft.com/office/officeart/2016/7/layout/LinearArrowProcessNumbered"/>
    <dgm:cxn modelId="{46A10F7F-8700-3743-8B65-F4C0FC39ED15}" type="presParOf" srcId="{E4808020-CB96-E242-B51D-3C3DB0F821BC}" destId="{88E3965C-4B63-7A4D-8888-B0055BDBB8B0}" srcOrd="2" destOrd="0" presId="urn:microsoft.com/office/officeart/2016/7/layout/LinearArrowProcessNumbered"/>
    <dgm:cxn modelId="{E9639823-AC0F-384B-9614-64C3937C85C3}" type="presParOf" srcId="{45D0A2EC-11C4-FF4F-940E-5D691CBFEFCC}" destId="{94FC14A9-1A2B-4F44-B014-31B0813D3239}" srcOrd="1" destOrd="0" presId="urn:microsoft.com/office/officeart/2016/7/layout/LinearArrowProcessNumbered"/>
    <dgm:cxn modelId="{F1F452C4-DFE9-6342-AB70-717BFB1002F5}" type="presParOf" srcId="{45D0A2EC-11C4-FF4F-940E-5D691CBFEFCC}" destId="{200D1E39-B091-3B4B-9D82-CF40BFDECA84}" srcOrd="2" destOrd="0" presId="urn:microsoft.com/office/officeart/2016/7/layout/LinearArrowProcessNumbered"/>
    <dgm:cxn modelId="{4814FC50-F23A-CB4F-AFFB-9AD82224FD4A}" type="presParOf" srcId="{200D1E39-B091-3B4B-9D82-CF40BFDECA84}" destId="{DFA865E2-AB47-834F-8C95-42D3BC696953}" srcOrd="0" destOrd="0" presId="urn:microsoft.com/office/officeart/2016/7/layout/LinearArrowProcessNumbered"/>
    <dgm:cxn modelId="{D9084B73-15DD-1C4B-929C-727E0551ED7A}" type="presParOf" srcId="{200D1E39-B091-3B4B-9D82-CF40BFDECA84}" destId="{CCFA7B4F-8F8E-6641-B415-E5A4D088BA92}" srcOrd="1" destOrd="0" presId="urn:microsoft.com/office/officeart/2016/7/layout/LinearArrowProcessNumbered"/>
    <dgm:cxn modelId="{B13B45FE-2A58-034C-B16F-7F3D538219F7}" type="presParOf" srcId="{CCFA7B4F-8F8E-6641-B415-E5A4D088BA92}" destId="{6F938187-4C53-1542-BCBB-715E5DB49EB4}" srcOrd="0" destOrd="0" presId="urn:microsoft.com/office/officeart/2016/7/layout/LinearArrowProcessNumbered"/>
    <dgm:cxn modelId="{D872956A-9909-AA49-AB49-EFC25F611637}" type="presParOf" srcId="{CCFA7B4F-8F8E-6641-B415-E5A4D088BA92}" destId="{F1E46695-B801-5347-947F-6E4F1B7CDE0C}" srcOrd="1" destOrd="0" presId="urn:microsoft.com/office/officeart/2016/7/layout/LinearArrowProcessNumbered"/>
    <dgm:cxn modelId="{D9A97170-909F-4C40-B80C-8F8E80702677}" type="presParOf" srcId="{CCFA7B4F-8F8E-6641-B415-E5A4D088BA92}" destId="{439360CC-3794-D447-B363-0AC73B4D819B}" srcOrd="2" destOrd="0" presId="urn:microsoft.com/office/officeart/2016/7/layout/LinearArrowProcessNumbered"/>
    <dgm:cxn modelId="{B653C3BA-1153-C44C-948C-7BB44D7435B1}" type="presParOf" srcId="{CCFA7B4F-8F8E-6641-B415-E5A4D088BA92}" destId="{04BAE136-CE6D-2444-9323-3A0233B2AEAC}" srcOrd="3" destOrd="0" presId="urn:microsoft.com/office/officeart/2016/7/layout/LinearArrowProcessNumbered"/>
    <dgm:cxn modelId="{4452B44C-A6A5-FD44-9D4B-45B5216F3190}" type="presParOf" srcId="{200D1E39-B091-3B4B-9D82-CF40BFDECA84}" destId="{FA127749-C526-2948-99D4-2992C960D199}" srcOrd="2" destOrd="0" presId="urn:microsoft.com/office/officeart/2016/7/layout/LinearArrowProcessNumbered"/>
    <dgm:cxn modelId="{757A51B2-677D-E540-B265-CBC2E82B4588}" type="presParOf" srcId="{45D0A2EC-11C4-FF4F-940E-5D691CBFEFCC}" destId="{842F5F05-A3C5-A84A-8779-15B3713C4CA2}" srcOrd="3" destOrd="0" presId="urn:microsoft.com/office/officeart/2016/7/layout/LinearArrowProcessNumbered"/>
    <dgm:cxn modelId="{6B3FB41B-0472-7245-94E2-4928F22E93F8}" type="presParOf" srcId="{45D0A2EC-11C4-FF4F-940E-5D691CBFEFCC}" destId="{6740E83C-5CBC-174B-B0D0-F2956D1468BA}" srcOrd="4" destOrd="0" presId="urn:microsoft.com/office/officeart/2016/7/layout/LinearArrowProcessNumbered"/>
    <dgm:cxn modelId="{91089416-F457-2046-B535-67994F623BE4}" type="presParOf" srcId="{6740E83C-5CBC-174B-B0D0-F2956D1468BA}" destId="{40BBBFD0-371C-614D-9060-38D06DBF4F21}" srcOrd="0" destOrd="0" presId="urn:microsoft.com/office/officeart/2016/7/layout/LinearArrowProcessNumbered"/>
    <dgm:cxn modelId="{E9A99812-20CB-FE41-9BBC-8EBDF7301951}" type="presParOf" srcId="{6740E83C-5CBC-174B-B0D0-F2956D1468BA}" destId="{2174FCCC-265A-8F4B-94F6-88EC626841E7}" srcOrd="1" destOrd="0" presId="urn:microsoft.com/office/officeart/2016/7/layout/LinearArrowProcessNumbered"/>
    <dgm:cxn modelId="{3A1B8E27-5596-1F41-950E-D9BF31FDB65A}" type="presParOf" srcId="{2174FCCC-265A-8F4B-94F6-88EC626841E7}" destId="{791B0C82-0FC8-4147-A403-D6E099B934E4}" srcOrd="0" destOrd="0" presId="urn:microsoft.com/office/officeart/2016/7/layout/LinearArrowProcessNumbered"/>
    <dgm:cxn modelId="{706E90EA-B2F9-894C-B7B6-872FF5668270}" type="presParOf" srcId="{2174FCCC-265A-8F4B-94F6-88EC626841E7}" destId="{0C263D23-0E22-FA44-82DC-567C7DC59505}" srcOrd="1" destOrd="0" presId="urn:microsoft.com/office/officeart/2016/7/layout/LinearArrowProcessNumbered"/>
    <dgm:cxn modelId="{9B1CB986-4395-8E45-B973-25AFD3952D47}" type="presParOf" srcId="{2174FCCC-265A-8F4B-94F6-88EC626841E7}" destId="{4619E111-1BA2-924F-8A01-34E5B57B1F34}" srcOrd="2" destOrd="0" presId="urn:microsoft.com/office/officeart/2016/7/layout/LinearArrowProcessNumbered"/>
    <dgm:cxn modelId="{AE4CE5AB-85CC-EA48-89CF-712738F33C75}" type="presParOf" srcId="{2174FCCC-265A-8F4B-94F6-88EC626841E7}" destId="{A0A6F464-C310-C74A-AC0B-DA518AEEC44C}" srcOrd="3" destOrd="0" presId="urn:microsoft.com/office/officeart/2016/7/layout/LinearArrowProcessNumbered"/>
    <dgm:cxn modelId="{C7EAED1E-8EE8-9748-9577-9B0D70CE5721}" type="presParOf" srcId="{6740E83C-5CBC-174B-B0D0-F2956D1468BA}" destId="{6B8E5BB0-EF38-5B4E-B955-E3E9DAA40DFE}" srcOrd="2" destOrd="0" presId="urn:microsoft.com/office/officeart/2016/7/layout/LinearArrowProcessNumbered"/>
    <dgm:cxn modelId="{B3260AF2-D54A-B24A-B1E4-21E5A68E9B35}" type="presParOf" srcId="{45D0A2EC-11C4-FF4F-940E-5D691CBFEFCC}" destId="{AB858A57-2B1B-2E4E-9254-17FBDCDD8425}" srcOrd="5" destOrd="0" presId="urn:microsoft.com/office/officeart/2016/7/layout/LinearArrowProcessNumbered"/>
    <dgm:cxn modelId="{FD7425FF-9283-A347-BC47-4F369C85ED81}" type="presParOf" srcId="{45D0A2EC-11C4-FF4F-940E-5D691CBFEFCC}" destId="{542324DA-01ED-BD48-A321-469BD9FDEA38}" srcOrd="6" destOrd="0" presId="urn:microsoft.com/office/officeart/2016/7/layout/LinearArrowProcessNumbered"/>
    <dgm:cxn modelId="{6D6A1FD0-EAB2-B245-9FC3-9E1A5F95D78D}" type="presParOf" srcId="{542324DA-01ED-BD48-A321-469BD9FDEA38}" destId="{69005E5E-E923-0A41-A3E2-73D89B42F332}" srcOrd="0" destOrd="0" presId="urn:microsoft.com/office/officeart/2016/7/layout/LinearArrowProcessNumbered"/>
    <dgm:cxn modelId="{486A4C8B-AF3D-F643-AF6C-0EB7E671C49B}" type="presParOf" srcId="{542324DA-01ED-BD48-A321-469BD9FDEA38}" destId="{48D58B8D-BEC7-324D-BD78-32DCA71FCD62}" srcOrd="1" destOrd="0" presId="urn:microsoft.com/office/officeart/2016/7/layout/LinearArrowProcessNumbered"/>
    <dgm:cxn modelId="{F6166B15-80FE-5B4E-BD8E-176751F9768B}" type="presParOf" srcId="{48D58B8D-BEC7-324D-BD78-32DCA71FCD62}" destId="{B4CDD39C-9C1E-B04B-8541-8980B2DA7B13}" srcOrd="0" destOrd="0" presId="urn:microsoft.com/office/officeart/2016/7/layout/LinearArrowProcessNumbered"/>
    <dgm:cxn modelId="{525430E3-BF7B-554B-9DA6-3BC597D3155C}" type="presParOf" srcId="{48D58B8D-BEC7-324D-BD78-32DCA71FCD62}" destId="{FC46E47B-C29D-2C41-A638-B9719534B5CA}" srcOrd="1" destOrd="0" presId="urn:microsoft.com/office/officeart/2016/7/layout/LinearArrowProcessNumbered"/>
    <dgm:cxn modelId="{1CB5578C-6EAD-FE44-89BB-89D91B775610}" type="presParOf" srcId="{48D58B8D-BEC7-324D-BD78-32DCA71FCD62}" destId="{F46B4834-945A-004F-863C-FAAF388A2982}" srcOrd="2" destOrd="0" presId="urn:microsoft.com/office/officeart/2016/7/layout/LinearArrowProcessNumbered"/>
    <dgm:cxn modelId="{FB3CFDAF-347F-4045-ABB6-3B8D00141A0C}" type="presParOf" srcId="{48D58B8D-BEC7-324D-BD78-32DCA71FCD62}" destId="{313F11B0-C6B2-934A-9393-722B73F3D1A4}" srcOrd="3" destOrd="0" presId="urn:microsoft.com/office/officeart/2016/7/layout/LinearArrowProcessNumbered"/>
    <dgm:cxn modelId="{23429EDD-E667-8347-9BDA-5A06B3D570A1}" type="presParOf" srcId="{542324DA-01ED-BD48-A321-469BD9FDEA38}" destId="{419DE46C-F7AC-414E-8EE4-FFE3BF2F544C}" srcOrd="2" destOrd="0" presId="urn:microsoft.com/office/officeart/2016/7/layout/LinearArrowProcessNumbered"/>
    <dgm:cxn modelId="{7FAC9D8D-BACA-BB4A-AAAC-FD550767DFED}" type="presParOf" srcId="{45D0A2EC-11C4-FF4F-940E-5D691CBFEFCC}" destId="{B22B91FB-0E43-BA44-9E82-6C7BECA76648}" srcOrd="7" destOrd="0" presId="urn:microsoft.com/office/officeart/2016/7/layout/LinearArrowProcessNumbered"/>
    <dgm:cxn modelId="{91271051-C6D9-2849-A627-067E4DAC4761}" type="presParOf" srcId="{45D0A2EC-11C4-FF4F-940E-5D691CBFEFCC}" destId="{42BB7505-F368-0449-AAB1-F166A0C24545}" srcOrd="8" destOrd="0" presId="urn:microsoft.com/office/officeart/2016/7/layout/LinearArrowProcessNumbered"/>
    <dgm:cxn modelId="{756EDB81-8D0A-2748-8FAA-DDF6DA16EE3E}" type="presParOf" srcId="{42BB7505-F368-0449-AAB1-F166A0C24545}" destId="{2B527585-F287-3F47-B728-27E070392155}" srcOrd="0" destOrd="0" presId="urn:microsoft.com/office/officeart/2016/7/layout/LinearArrowProcessNumbered"/>
    <dgm:cxn modelId="{7AB5A357-7D02-D04F-9338-931B4FF0AC54}" type="presParOf" srcId="{42BB7505-F368-0449-AAB1-F166A0C24545}" destId="{2C40588E-BBCD-CD42-808D-2458AEFD881D}" srcOrd="1" destOrd="0" presId="urn:microsoft.com/office/officeart/2016/7/layout/LinearArrowProcessNumbered"/>
    <dgm:cxn modelId="{4F5B14D6-9AFA-E540-B477-FC4FFC139EE2}" type="presParOf" srcId="{2C40588E-BBCD-CD42-808D-2458AEFD881D}" destId="{57263DC8-24B8-8D44-A1E4-D882010E90A8}" srcOrd="0" destOrd="0" presId="urn:microsoft.com/office/officeart/2016/7/layout/LinearArrowProcessNumbered"/>
    <dgm:cxn modelId="{F60B91E1-9F0B-E440-A5DE-4C76A8FF5E47}" type="presParOf" srcId="{2C40588E-BBCD-CD42-808D-2458AEFD881D}" destId="{827CCDFD-5753-A542-9FDF-8199321A2D8B}" srcOrd="1" destOrd="0" presId="urn:microsoft.com/office/officeart/2016/7/layout/LinearArrowProcessNumbered"/>
    <dgm:cxn modelId="{39A42279-2D97-2844-99EF-22941B029B4A}" type="presParOf" srcId="{2C40588E-BBCD-CD42-808D-2458AEFD881D}" destId="{5845F80F-4186-BC41-A94B-DD59D20F2240}" srcOrd="2" destOrd="0" presId="urn:microsoft.com/office/officeart/2016/7/layout/LinearArrowProcessNumbered"/>
    <dgm:cxn modelId="{ED126FB9-847E-B94B-A413-F352A8582EC1}" type="presParOf" srcId="{2C40588E-BBCD-CD42-808D-2458AEFD881D}" destId="{3E414EDD-7123-F243-B5E6-35D0E90EE2F4}" srcOrd="3" destOrd="0" presId="urn:microsoft.com/office/officeart/2016/7/layout/LinearArrowProcessNumbered"/>
    <dgm:cxn modelId="{1CFC9610-9B1B-934E-B2AD-486E90D2CFC3}" type="presParOf" srcId="{42BB7505-F368-0449-AAB1-F166A0C24545}" destId="{02FD5A66-B9C3-2244-958A-B34E15C19810}" srcOrd="2" destOrd="0" presId="urn:microsoft.com/office/officeart/2016/7/layout/LinearArrowProcessNumbered"/>
    <dgm:cxn modelId="{B08C29C2-EECA-5340-A1B8-39E8B0A5E9EC}" type="presParOf" srcId="{45D0A2EC-11C4-FF4F-940E-5D691CBFEFCC}" destId="{EE4BB930-1CC0-D243-AFC1-995B13EA6A8D}" srcOrd="9" destOrd="0" presId="urn:microsoft.com/office/officeart/2016/7/layout/LinearArrowProcessNumbered"/>
    <dgm:cxn modelId="{78700051-292B-6A47-AE65-DA4A91A8093E}" type="presParOf" srcId="{45D0A2EC-11C4-FF4F-940E-5D691CBFEFCC}" destId="{8257FD9C-1A06-FF4D-B768-0725256977C4}" srcOrd="10" destOrd="0" presId="urn:microsoft.com/office/officeart/2016/7/layout/LinearArrowProcessNumbered"/>
    <dgm:cxn modelId="{C911D291-B3F5-344F-BD65-B9DEF0390F74}" type="presParOf" srcId="{8257FD9C-1A06-FF4D-B768-0725256977C4}" destId="{5F887673-4C82-BD46-8E4B-6D673DA3771E}" srcOrd="0" destOrd="0" presId="urn:microsoft.com/office/officeart/2016/7/layout/LinearArrowProcessNumbered"/>
    <dgm:cxn modelId="{889C96BD-8DDD-8E4F-A351-D894B801C7CA}" type="presParOf" srcId="{8257FD9C-1A06-FF4D-B768-0725256977C4}" destId="{7A77DC3F-16C4-3D4D-9ADB-616D817F4565}" srcOrd="1" destOrd="0" presId="urn:microsoft.com/office/officeart/2016/7/layout/LinearArrowProcessNumbered"/>
    <dgm:cxn modelId="{CC1BCAAF-B000-BF4F-BF3D-CD420C337ED9}" type="presParOf" srcId="{7A77DC3F-16C4-3D4D-9ADB-616D817F4565}" destId="{3C108A10-2F8F-9F45-BF8F-AE7859318AE8}" srcOrd="0" destOrd="0" presId="urn:microsoft.com/office/officeart/2016/7/layout/LinearArrowProcessNumbered"/>
    <dgm:cxn modelId="{BAD77486-E770-2C42-BD27-2EBC7FF1133A}" type="presParOf" srcId="{7A77DC3F-16C4-3D4D-9ADB-616D817F4565}" destId="{1DFBB412-F394-7847-BA29-1C3FB4D7E901}" srcOrd="1" destOrd="0" presId="urn:microsoft.com/office/officeart/2016/7/layout/LinearArrowProcessNumbered"/>
    <dgm:cxn modelId="{A8B32157-9126-144D-B56B-65E9D0245126}" type="presParOf" srcId="{7A77DC3F-16C4-3D4D-9ADB-616D817F4565}" destId="{75906081-6AF5-3B41-9159-3DD41455958C}" srcOrd="2" destOrd="0" presId="urn:microsoft.com/office/officeart/2016/7/layout/LinearArrowProcessNumbered"/>
    <dgm:cxn modelId="{D1060EEE-0BD1-AB43-9B0A-DB3CF37CB684}" type="presParOf" srcId="{7A77DC3F-16C4-3D4D-9ADB-616D817F4565}" destId="{84255DB0-0606-234B-A8ED-8E3E5FF9EE82}" srcOrd="3" destOrd="0" presId="urn:microsoft.com/office/officeart/2016/7/layout/LinearArrowProcessNumbered"/>
    <dgm:cxn modelId="{D2130F92-EA1E-B24E-BD55-14FC001C7223}" type="presParOf" srcId="{8257FD9C-1A06-FF4D-B768-0725256977C4}" destId="{6E11E99C-B216-7E4A-A91F-BB878B8BCE15}" srcOrd="2" destOrd="0" presId="urn:microsoft.com/office/officeart/2016/7/layout/LinearArrow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21846DC-B767-486A-A6E9-E0294026540D}"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207B914C-202D-42D2-9703-3CAEF6472FCF}">
      <dgm:prSet custT="1"/>
      <dgm:spPr/>
      <dgm:t>
        <a:bodyPr/>
        <a:lstStyle/>
        <a:p>
          <a:r>
            <a:rPr lang="en-US" sz="2000" dirty="0"/>
            <a:t>Verbal communication attempts should be expected from birth.</a:t>
          </a:r>
        </a:p>
      </dgm:t>
    </dgm:pt>
    <dgm:pt modelId="{7C354E0C-0D98-4E6E-A9D9-12E48C00F8D8}" type="parTrans" cxnId="{4F5FFA1E-99E4-4437-A413-8A656CF646F7}">
      <dgm:prSet/>
      <dgm:spPr/>
      <dgm:t>
        <a:bodyPr/>
        <a:lstStyle/>
        <a:p>
          <a:endParaRPr lang="en-US"/>
        </a:p>
      </dgm:t>
    </dgm:pt>
    <dgm:pt modelId="{CF103A0D-CAD2-4709-9E54-3FAEB476673F}" type="sibTrans" cxnId="{4F5FFA1E-99E4-4437-A413-8A656CF646F7}">
      <dgm:prSet/>
      <dgm:spPr/>
      <dgm:t>
        <a:bodyPr/>
        <a:lstStyle/>
        <a:p>
          <a:endParaRPr lang="en-US"/>
        </a:p>
      </dgm:t>
    </dgm:pt>
    <dgm:pt modelId="{8F9F0AC5-3207-4DF5-9F83-F4ED06E1D2A7}">
      <dgm:prSet/>
      <dgm:spPr/>
      <dgm:t>
        <a:bodyPr/>
        <a:lstStyle/>
        <a:p>
          <a:r>
            <a:rPr lang="en-US"/>
            <a:t>Tongue retraction is crucial.</a:t>
          </a:r>
        </a:p>
      </dgm:t>
    </dgm:pt>
    <dgm:pt modelId="{B2A79792-DB85-4A75-8F15-56591B193A5B}" type="parTrans" cxnId="{D62FBACE-2DD3-4A37-ACF2-9527817B436E}">
      <dgm:prSet/>
      <dgm:spPr/>
      <dgm:t>
        <a:bodyPr/>
        <a:lstStyle/>
        <a:p>
          <a:endParaRPr lang="en-US"/>
        </a:p>
      </dgm:t>
    </dgm:pt>
    <dgm:pt modelId="{95569BB4-7CCD-4E5F-ACBC-E7F3A7F81DFA}" type="sibTrans" cxnId="{D62FBACE-2DD3-4A37-ACF2-9527817B436E}">
      <dgm:prSet/>
      <dgm:spPr/>
      <dgm:t>
        <a:bodyPr/>
        <a:lstStyle/>
        <a:p>
          <a:endParaRPr lang="en-US"/>
        </a:p>
      </dgm:t>
    </dgm:pt>
    <dgm:pt modelId="{6BF4D202-58D3-4490-810F-E41F3BBB7357}">
      <dgm:prSet/>
      <dgm:spPr/>
      <dgm:t>
        <a:bodyPr/>
        <a:lstStyle/>
        <a:p>
          <a:r>
            <a:rPr lang="en-US"/>
            <a:t>Speech and alternative communication (sign language, picture exchange, devices) should be paired. </a:t>
          </a:r>
        </a:p>
      </dgm:t>
    </dgm:pt>
    <dgm:pt modelId="{286CA320-D60F-4099-91CC-890634CD4584}" type="parTrans" cxnId="{74735275-7514-45AC-A358-D208A5FD1EF1}">
      <dgm:prSet/>
      <dgm:spPr/>
      <dgm:t>
        <a:bodyPr/>
        <a:lstStyle/>
        <a:p>
          <a:endParaRPr lang="en-US"/>
        </a:p>
      </dgm:t>
    </dgm:pt>
    <dgm:pt modelId="{FAE789AF-5CB0-459A-90F5-7F30EBEECF1C}" type="sibTrans" cxnId="{74735275-7514-45AC-A358-D208A5FD1EF1}">
      <dgm:prSet/>
      <dgm:spPr/>
      <dgm:t>
        <a:bodyPr/>
        <a:lstStyle/>
        <a:p>
          <a:endParaRPr lang="en-US"/>
        </a:p>
      </dgm:t>
    </dgm:pt>
    <dgm:pt modelId="{FBBAE8DB-5DC4-4B7B-9420-28779761FB36}">
      <dgm:prSet/>
      <dgm:spPr/>
      <dgm:t>
        <a:bodyPr/>
        <a:lstStyle/>
        <a:p>
          <a:r>
            <a:rPr lang="en-US"/>
            <a:t>2+ word phrases may include speech and all other modalities. </a:t>
          </a:r>
        </a:p>
      </dgm:t>
    </dgm:pt>
    <dgm:pt modelId="{B87B1BC3-C227-484B-BD95-E802092ED46F}" type="parTrans" cxnId="{AF61D413-0C6E-4C0B-B6B2-C70533816139}">
      <dgm:prSet/>
      <dgm:spPr/>
      <dgm:t>
        <a:bodyPr/>
        <a:lstStyle/>
        <a:p>
          <a:endParaRPr lang="en-US"/>
        </a:p>
      </dgm:t>
    </dgm:pt>
    <dgm:pt modelId="{EC73C7BF-7350-4810-AE84-11BA76DD90F9}" type="sibTrans" cxnId="{AF61D413-0C6E-4C0B-B6B2-C70533816139}">
      <dgm:prSet/>
      <dgm:spPr/>
      <dgm:t>
        <a:bodyPr/>
        <a:lstStyle/>
        <a:p>
          <a:endParaRPr lang="en-US"/>
        </a:p>
      </dgm:t>
    </dgm:pt>
    <dgm:pt modelId="{1B0B6A58-883C-4CAC-9D1F-126E63A3B8C2}">
      <dgm:prSet/>
      <dgm:spPr/>
      <dgm:t>
        <a:bodyPr/>
        <a:lstStyle/>
        <a:p>
          <a:r>
            <a:rPr lang="en-US"/>
            <a:t>Articulation, phonological errors, and motor planning are to be expected and corrected as appropriate for age.</a:t>
          </a:r>
        </a:p>
      </dgm:t>
    </dgm:pt>
    <dgm:pt modelId="{673DFDBC-6EE5-4902-8BA9-347F58F9EF6C}" type="parTrans" cxnId="{C9F39D30-537B-4D78-A8AB-6F41489639C4}">
      <dgm:prSet/>
      <dgm:spPr/>
      <dgm:t>
        <a:bodyPr/>
        <a:lstStyle/>
        <a:p>
          <a:endParaRPr lang="en-US"/>
        </a:p>
      </dgm:t>
    </dgm:pt>
    <dgm:pt modelId="{ABEC2EC8-3638-4CE3-9F33-FDB606577E60}" type="sibTrans" cxnId="{C9F39D30-537B-4D78-A8AB-6F41489639C4}">
      <dgm:prSet/>
      <dgm:spPr/>
      <dgm:t>
        <a:bodyPr/>
        <a:lstStyle/>
        <a:p>
          <a:endParaRPr lang="en-US"/>
        </a:p>
      </dgm:t>
    </dgm:pt>
    <dgm:pt modelId="{9F8248BB-119B-4EB2-922A-018B4217B9E5}">
      <dgm:prSet custT="1"/>
      <dgm:spPr/>
      <dgm:t>
        <a:bodyPr/>
        <a:lstStyle/>
        <a:p>
          <a:r>
            <a:rPr lang="en-US" sz="2000"/>
            <a:t>High frequency and intensity models work best.</a:t>
          </a:r>
        </a:p>
      </dgm:t>
    </dgm:pt>
    <dgm:pt modelId="{55F99AB8-74DF-4D9D-9896-54FE96FC58DF}" type="parTrans" cxnId="{E2959C8D-F404-482D-9725-FDAC0F9D4007}">
      <dgm:prSet/>
      <dgm:spPr/>
      <dgm:t>
        <a:bodyPr/>
        <a:lstStyle/>
        <a:p>
          <a:endParaRPr lang="en-US"/>
        </a:p>
      </dgm:t>
    </dgm:pt>
    <dgm:pt modelId="{52BFC9BA-CE24-4B81-B13E-E815689AC371}" type="sibTrans" cxnId="{E2959C8D-F404-482D-9725-FDAC0F9D4007}">
      <dgm:prSet/>
      <dgm:spPr/>
      <dgm:t>
        <a:bodyPr/>
        <a:lstStyle/>
        <a:p>
          <a:endParaRPr lang="en-US"/>
        </a:p>
      </dgm:t>
    </dgm:pt>
    <dgm:pt modelId="{1BD5E809-258C-C84D-A659-5F854FF7F4D4}" type="pres">
      <dgm:prSet presAssocID="{321846DC-B767-486A-A6E9-E0294026540D}" presName="linear" presStyleCnt="0">
        <dgm:presLayoutVars>
          <dgm:animLvl val="lvl"/>
          <dgm:resizeHandles val="exact"/>
        </dgm:presLayoutVars>
      </dgm:prSet>
      <dgm:spPr/>
    </dgm:pt>
    <dgm:pt modelId="{9A101140-FAC8-2845-AE4F-73F80FB44051}" type="pres">
      <dgm:prSet presAssocID="{207B914C-202D-42D2-9703-3CAEF6472FCF}" presName="parentText" presStyleLbl="node1" presStyleIdx="0" presStyleCnt="6">
        <dgm:presLayoutVars>
          <dgm:chMax val="0"/>
          <dgm:bulletEnabled val="1"/>
        </dgm:presLayoutVars>
      </dgm:prSet>
      <dgm:spPr/>
    </dgm:pt>
    <dgm:pt modelId="{13AEFD46-CB88-DC48-BE58-18AA78FE00B8}" type="pres">
      <dgm:prSet presAssocID="{CF103A0D-CAD2-4709-9E54-3FAEB476673F}" presName="spacer" presStyleCnt="0"/>
      <dgm:spPr/>
    </dgm:pt>
    <dgm:pt modelId="{8A5B3494-CA64-284B-B648-5AD97B702B86}" type="pres">
      <dgm:prSet presAssocID="{8F9F0AC5-3207-4DF5-9F83-F4ED06E1D2A7}" presName="parentText" presStyleLbl="node1" presStyleIdx="1" presStyleCnt="6">
        <dgm:presLayoutVars>
          <dgm:chMax val="0"/>
          <dgm:bulletEnabled val="1"/>
        </dgm:presLayoutVars>
      </dgm:prSet>
      <dgm:spPr/>
    </dgm:pt>
    <dgm:pt modelId="{FEBD17AB-4583-8E4C-8E1B-7EAD6150FAF2}" type="pres">
      <dgm:prSet presAssocID="{95569BB4-7CCD-4E5F-ACBC-E7F3A7F81DFA}" presName="spacer" presStyleCnt="0"/>
      <dgm:spPr/>
    </dgm:pt>
    <dgm:pt modelId="{6819064E-F828-0E47-A02D-76A9D034409D}" type="pres">
      <dgm:prSet presAssocID="{6BF4D202-58D3-4490-810F-E41F3BBB7357}" presName="parentText" presStyleLbl="node1" presStyleIdx="2" presStyleCnt="6">
        <dgm:presLayoutVars>
          <dgm:chMax val="0"/>
          <dgm:bulletEnabled val="1"/>
        </dgm:presLayoutVars>
      </dgm:prSet>
      <dgm:spPr/>
    </dgm:pt>
    <dgm:pt modelId="{80F704E4-B062-D44A-9F8E-F6D3FF4DAE31}" type="pres">
      <dgm:prSet presAssocID="{FAE789AF-5CB0-459A-90F5-7F30EBEECF1C}" presName="spacer" presStyleCnt="0"/>
      <dgm:spPr/>
    </dgm:pt>
    <dgm:pt modelId="{AE0BC2A5-3695-C641-B0C1-C7E654CCFAA5}" type="pres">
      <dgm:prSet presAssocID="{FBBAE8DB-5DC4-4B7B-9420-28779761FB36}" presName="parentText" presStyleLbl="node1" presStyleIdx="3" presStyleCnt="6">
        <dgm:presLayoutVars>
          <dgm:chMax val="0"/>
          <dgm:bulletEnabled val="1"/>
        </dgm:presLayoutVars>
      </dgm:prSet>
      <dgm:spPr/>
    </dgm:pt>
    <dgm:pt modelId="{0A0BA841-1C90-E64A-AC1B-C6D05A33F996}" type="pres">
      <dgm:prSet presAssocID="{EC73C7BF-7350-4810-AE84-11BA76DD90F9}" presName="spacer" presStyleCnt="0"/>
      <dgm:spPr/>
    </dgm:pt>
    <dgm:pt modelId="{0BB537B0-B8E9-FF4C-A294-3572E67F605F}" type="pres">
      <dgm:prSet presAssocID="{1B0B6A58-883C-4CAC-9D1F-126E63A3B8C2}" presName="parentText" presStyleLbl="node1" presStyleIdx="4" presStyleCnt="6">
        <dgm:presLayoutVars>
          <dgm:chMax val="0"/>
          <dgm:bulletEnabled val="1"/>
        </dgm:presLayoutVars>
      </dgm:prSet>
      <dgm:spPr/>
    </dgm:pt>
    <dgm:pt modelId="{48032091-D65A-4242-A109-0AD3F1E30A57}" type="pres">
      <dgm:prSet presAssocID="{ABEC2EC8-3638-4CE3-9F33-FDB606577E60}" presName="spacer" presStyleCnt="0"/>
      <dgm:spPr/>
    </dgm:pt>
    <dgm:pt modelId="{6BFF3A98-9A02-F74C-A5B0-7AB2ABA2705A}" type="pres">
      <dgm:prSet presAssocID="{9F8248BB-119B-4EB2-922A-018B4217B9E5}" presName="parentText" presStyleLbl="node1" presStyleIdx="5" presStyleCnt="6">
        <dgm:presLayoutVars>
          <dgm:chMax val="0"/>
          <dgm:bulletEnabled val="1"/>
        </dgm:presLayoutVars>
      </dgm:prSet>
      <dgm:spPr/>
    </dgm:pt>
  </dgm:ptLst>
  <dgm:cxnLst>
    <dgm:cxn modelId="{AF61D413-0C6E-4C0B-B6B2-C70533816139}" srcId="{321846DC-B767-486A-A6E9-E0294026540D}" destId="{FBBAE8DB-5DC4-4B7B-9420-28779761FB36}" srcOrd="3" destOrd="0" parTransId="{B87B1BC3-C227-484B-BD95-E802092ED46F}" sibTransId="{EC73C7BF-7350-4810-AE84-11BA76DD90F9}"/>
    <dgm:cxn modelId="{4F5FFA1E-99E4-4437-A413-8A656CF646F7}" srcId="{321846DC-B767-486A-A6E9-E0294026540D}" destId="{207B914C-202D-42D2-9703-3CAEF6472FCF}" srcOrd="0" destOrd="0" parTransId="{7C354E0C-0D98-4E6E-A9D9-12E48C00F8D8}" sibTransId="{CF103A0D-CAD2-4709-9E54-3FAEB476673F}"/>
    <dgm:cxn modelId="{C641702B-448C-6748-9637-C410FBA0C10D}" type="presOf" srcId="{207B914C-202D-42D2-9703-3CAEF6472FCF}" destId="{9A101140-FAC8-2845-AE4F-73F80FB44051}" srcOrd="0" destOrd="0" presId="urn:microsoft.com/office/officeart/2005/8/layout/vList2"/>
    <dgm:cxn modelId="{E3AE692C-FBBB-2E49-A902-8D5E4BE484F8}" type="presOf" srcId="{FBBAE8DB-5DC4-4B7B-9420-28779761FB36}" destId="{AE0BC2A5-3695-C641-B0C1-C7E654CCFAA5}" srcOrd="0" destOrd="0" presId="urn:microsoft.com/office/officeart/2005/8/layout/vList2"/>
    <dgm:cxn modelId="{C9F39D30-537B-4D78-A8AB-6F41489639C4}" srcId="{321846DC-B767-486A-A6E9-E0294026540D}" destId="{1B0B6A58-883C-4CAC-9D1F-126E63A3B8C2}" srcOrd="4" destOrd="0" parTransId="{673DFDBC-6EE5-4902-8BA9-347F58F9EF6C}" sibTransId="{ABEC2EC8-3638-4CE3-9F33-FDB606577E60}"/>
    <dgm:cxn modelId="{30D4813A-71D7-CF43-8595-423215014C37}" type="presOf" srcId="{8F9F0AC5-3207-4DF5-9F83-F4ED06E1D2A7}" destId="{8A5B3494-CA64-284B-B648-5AD97B702B86}" srcOrd="0" destOrd="0" presId="urn:microsoft.com/office/officeart/2005/8/layout/vList2"/>
    <dgm:cxn modelId="{9ACF4251-7B4A-834A-8FD9-D814438AB56B}" type="presOf" srcId="{6BF4D202-58D3-4490-810F-E41F3BBB7357}" destId="{6819064E-F828-0E47-A02D-76A9D034409D}" srcOrd="0" destOrd="0" presId="urn:microsoft.com/office/officeart/2005/8/layout/vList2"/>
    <dgm:cxn modelId="{74735275-7514-45AC-A358-D208A5FD1EF1}" srcId="{321846DC-B767-486A-A6E9-E0294026540D}" destId="{6BF4D202-58D3-4490-810F-E41F3BBB7357}" srcOrd="2" destOrd="0" parTransId="{286CA320-D60F-4099-91CC-890634CD4584}" sibTransId="{FAE789AF-5CB0-459A-90F5-7F30EBEECF1C}"/>
    <dgm:cxn modelId="{E2959C8D-F404-482D-9725-FDAC0F9D4007}" srcId="{321846DC-B767-486A-A6E9-E0294026540D}" destId="{9F8248BB-119B-4EB2-922A-018B4217B9E5}" srcOrd="5" destOrd="0" parTransId="{55F99AB8-74DF-4D9D-9896-54FE96FC58DF}" sibTransId="{52BFC9BA-CE24-4B81-B13E-E815689AC371}"/>
    <dgm:cxn modelId="{A24FDEB6-D899-3E48-BECA-6A2C972E40F1}" type="presOf" srcId="{321846DC-B767-486A-A6E9-E0294026540D}" destId="{1BD5E809-258C-C84D-A659-5F854FF7F4D4}" srcOrd="0" destOrd="0" presId="urn:microsoft.com/office/officeart/2005/8/layout/vList2"/>
    <dgm:cxn modelId="{27AC07CA-0DF0-3C4F-96C8-A314949AB434}" type="presOf" srcId="{9F8248BB-119B-4EB2-922A-018B4217B9E5}" destId="{6BFF3A98-9A02-F74C-A5B0-7AB2ABA2705A}" srcOrd="0" destOrd="0" presId="urn:microsoft.com/office/officeart/2005/8/layout/vList2"/>
    <dgm:cxn modelId="{D62FBACE-2DD3-4A37-ACF2-9527817B436E}" srcId="{321846DC-B767-486A-A6E9-E0294026540D}" destId="{8F9F0AC5-3207-4DF5-9F83-F4ED06E1D2A7}" srcOrd="1" destOrd="0" parTransId="{B2A79792-DB85-4A75-8F15-56591B193A5B}" sibTransId="{95569BB4-7CCD-4E5F-ACBC-E7F3A7F81DFA}"/>
    <dgm:cxn modelId="{BBE56DEC-850D-E944-ABBE-5D9C4FAB82E1}" type="presOf" srcId="{1B0B6A58-883C-4CAC-9D1F-126E63A3B8C2}" destId="{0BB537B0-B8E9-FF4C-A294-3572E67F605F}" srcOrd="0" destOrd="0" presId="urn:microsoft.com/office/officeart/2005/8/layout/vList2"/>
    <dgm:cxn modelId="{E843F1F1-2D0A-6044-860E-656678A22BB7}" type="presParOf" srcId="{1BD5E809-258C-C84D-A659-5F854FF7F4D4}" destId="{9A101140-FAC8-2845-AE4F-73F80FB44051}" srcOrd="0" destOrd="0" presId="urn:microsoft.com/office/officeart/2005/8/layout/vList2"/>
    <dgm:cxn modelId="{0F8D8203-E846-734C-AC9B-57F73970C711}" type="presParOf" srcId="{1BD5E809-258C-C84D-A659-5F854FF7F4D4}" destId="{13AEFD46-CB88-DC48-BE58-18AA78FE00B8}" srcOrd="1" destOrd="0" presId="urn:microsoft.com/office/officeart/2005/8/layout/vList2"/>
    <dgm:cxn modelId="{6B0A032A-B683-5D48-BAD4-C5EC681DDDB5}" type="presParOf" srcId="{1BD5E809-258C-C84D-A659-5F854FF7F4D4}" destId="{8A5B3494-CA64-284B-B648-5AD97B702B86}" srcOrd="2" destOrd="0" presId="urn:microsoft.com/office/officeart/2005/8/layout/vList2"/>
    <dgm:cxn modelId="{125FE460-7574-1647-9D90-09483B57A892}" type="presParOf" srcId="{1BD5E809-258C-C84D-A659-5F854FF7F4D4}" destId="{FEBD17AB-4583-8E4C-8E1B-7EAD6150FAF2}" srcOrd="3" destOrd="0" presId="urn:microsoft.com/office/officeart/2005/8/layout/vList2"/>
    <dgm:cxn modelId="{5232D839-F047-FD40-A751-02186AD537AE}" type="presParOf" srcId="{1BD5E809-258C-C84D-A659-5F854FF7F4D4}" destId="{6819064E-F828-0E47-A02D-76A9D034409D}" srcOrd="4" destOrd="0" presId="urn:microsoft.com/office/officeart/2005/8/layout/vList2"/>
    <dgm:cxn modelId="{4BA39F2F-DC55-5440-BEE0-283994511ACC}" type="presParOf" srcId="{1BD5E809-258C-C84D-A659-5F854FF7F4D4}" destId="{80F704E4-B062-D44A-9F8E-F6D3FF4DAE31}" srcOrd="5" destOrd="0" presId="urn:microsoft.com/office/officeart/2005/8/layout/vList2"/>
    <dgm:cxn modelId="{44FAC051-1A68-B748-B33D-4391822CEBC4}" type="presParOf" srcId="{1BD5E809-258C-C84D-A659-5F854FF7F4D4}" destId="{AE0BC2A5-3695-C641-B0C1-C7E654CCFAA5}" srcOrd="6" destOrd="0" presId="urn:microsoft.com/office/officeart/2005/8/layout/vList2"/>
    <dgm:cxn modelId="{EBD4A41F-3013-C441-896C-DA0FC3EC8AD1}" type="presParOf" srcId="{1BD5E809-258C-C84D-A659-5F854FF7F4D4}" destId="{0A0BA841-1C90-E64A-AC1B-C6D05A33F996}" srcOrd="7" destOrd="0" presId="urn:microsoft.com/office/officeart/2005/8/layout/vList2"/>
    <dgm:cxn modelId="{7A5BAEFF-5D9A-2F4A-A6DF-8EB46E35D78E}" type="presParOf" srcId="{1BD5E809-258C-C84D-A659-5F854FF7F4D4}" destId="{0BB537B0-B8E9-FF4C-A294-3572E67F605F}" srcOrd="8" destOrd="0" presId="urn:microsoft.com/office/officeart/2005/8/layout/vList2"/>
    <dgm:cxn modelId="{D6F1D7B1-38AF-EB4E-B071-2F662E5498AC}" type="presParOf" srcId="{1BD5E809-258C-C84D-A659-5F854FF7F4D4}" destId="{48032091-D65A-4242-A109-0AD3F1E30A57}" srcOrd="9" destOrd="0" presId="urn:microsoft.com/office/officeart/2005/8/layout/vList2"/>
    <dgm:cxn modelId="{FD3E7091-F8AB-2F4C-8C60-4461EE6D0AAE}" type="presParOf" srcId="{1BD5E809-258C-C84D-A659-5F854FF7F4D4}" destId="{6BFF3A98-9A02-F74C-A5B0-7AB2ABA2705A}"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2E1CAC2-B1E7-4600-82BA-7BEE5BCA5BE2}" type="doc">
      <dgm:prSet loTypeId="urn:microsoft.com/office/officeart/2008/layout/LinedList" loCatId="list" qsTypeId="urn:microsoft.com/office/officeart/2005/8/quickstyle/simple1" qsCatId="simple" csTypeId="urn:microsoft.com/office/officeart/2005/8/colors/colorful5" csCatId="colorful"/>
      <dgm:spPr/>
      <dgm:t>
        <a:bodyPr/>
        <a:lstStyle/>
        <a:p>
          <a:endParaRPr lang="en-US"/>
        </a:p>
      </dgm:t>
    </dgm:pt>
    <dgm:pt modelId="{7586158F-F57D-4D83-B89F-6ED0D1B0DCA9}">
      <dgm:prSet/>
      <dgm:spPr/>
      <dgm:t>
        <a:bodyPr/>
        <a:lstStyle/>
        <a:p>
          <a:r>
            <a:rPr lang="en-US"/>
            <a:t>Hearing Loss</a:t>
          </a:r>
        </a:p>
      </dgm:t>
    </dgm:pt>
    <dgm:pt modelId="{90234DF8-ACD6-4102-A337-4416BB7D9EE0}" type="parTrans" cxnId="{4CE80B8C-122C-49B0-A621-C7366400091D}">
      <dgm:prSet/>
      <dgm:spPr/>
      <dgm:t>
        <a:bodyPr/>
        <a:lstStyle/>
        <a:p>
          <a:endParaRPr lang="en-US"/>
        </a:p>
      </dgm:t>
    </dgm:pt>
    <dgm:pt modelId="{82BDB659-FE68-464D-84FD-AB76FC68C5BE}" type="sibTrans" cxnId="{4CE80B8C-122C-49B0-A621-C7366400091D}">
      <dgm:prSet/>
      <dgm:spPr/>
      <dgm:t>
        <a:bodyPr/>
        <a:lstStyle/>
        <a:p>
          <a:endParaRPr lang="en-US"/>
        </a:p>
      </dgm:t>
    </dgm:pt>
    <dgm:pt modelId="{CDA5BD66-FCA5-4673-8783-0C303F9B9573}">
      <dgm:prSet/>
      <dgm:spPr/>
      <dgm:t>
        <a:bodyPr/>
        <a:lstStyle/>
        <a:p>
          <a:r>
            <a:rPr lang="en-US"/>
            <a:t>Changes occur over time and are inconsistent</a:t>
          </a:r>
        </a:p>
      </dgm:t>
    </dgm:pt>
    <dgm:pt modelId="{ADD8EDDF-3269-4219-9ED3-D0E82AD17496}" type="parTrans" cxnId="{A37829E8-0158-4D7F-A41D-6B30A986A83D}">
      <dgm:prSet/>
      <dgm:spPr/>
      <dgm:t>
        <a:bodyPr/>
        <a:lstStyle/>
        <a:p>
          <a:endParaRPr lang="en-US"/>
        </a:p>
      </dgm:t>
    </dgm:pt>
    <dgm:pt modelId="{8B18AC86-4BFC-45FD-ABC0-90D95A5AA725}" type="sibTrans" cxnId="{A37829E8-0158-4D7F-A41D-6B30A986A83D}">
      <dgm:prSet/>
      <dgm:spPr/>
      <dgm:t>
        <a:bodyPr/>
        <a:lstStyle/>
        <a:p>
          <a:endParaRPr lang="en-US"/>
        </a:p>
      </dgm:t>
    </dgm:pt>
    <dgm:pt modelId="{8097AA3B-92A6-4167-9592-892B08D042B8}">
      <dgm:prSet/>
      <dgm:spPr/>
      <dgm:t>
        <a:bodyPr/>
        <a:lstStyle/>
        <a:p>
          <a:r>
            <a:rPr lang="en-US"/>
            <a:t>Resonance: Consistent hypernasality/hyponasality.</a:t>
          </a:r>
        </a:p>
      </dgm:t>
    </dgm:pt>
    <dgm:pt modelId="{8526BC2C-7D2F-4DA6-8E3A-BF9E8B8D279A}" type="parTrans" cxnId="{9A04ED69-ECCE-4C92-80FE-724F2A2D6DE4}">
      <dgm:prSet/>
      <dgm:spPr/>
      <dgm:t>
        <a:bodyPr/>
        <a:lstStyle/>
        <a:p>
          <a:endParaRPr lang="en-US"/>
        </a:p>
      </dgm:t>
    </dgm:pt>
    <dgm:pt modelId="{8D5F7ABA-555C-405B-BC40-3204A208BD5F}" type="sibTrans" cxnId="{9A04ED69-ECCE-4C92-80FE-724F2A2D6DE4}">
      <dgm:prSet/>
      <dgm:spPr/>
      <dgm:t>
        <a:bodyPr/>
        <a:lstStyle/>
        <a:p>
          <a:endParaRPr lang="en-US"/>
        </a:p>
      </dgm:t>
    </dgm:pt>
    <dgm:pt modelId="{F0C1FAFC-D26B-41B9-AE2B-FAEEB5D2CFBB}">
      <dgm:prSet/>
      <dgm:spPr/>
      <dgm:t>
        <a:bodyPr/>
        <a:lstStyle/>
        <a:p>
          <a:r>
            <a:rPr lang="en-US"/>
            <a:t>Breathy voice quality and vocal fry</a:t>
          </a:r>
        </a:p>
      </dgm:t>
    </dgm:pt>
    <dgm:pt modelId="{5ECDF58E-4461-4F76-8A2B-450ED559683D}" type="parTrans" cxnId="{B0DBD5CC-5FBB-489F-A812-D4FAD65C850D}">
      <dgm:prSet/>
      <dgm:spPr/>
      <dgm:t>
        <a:bodyPr/>
        <a:lstStyle/>
        <a:p>
          <a:endParaRPr lang="en-US"/>
        </a:p>
      </dgm:t>
    </dgm:pt>
    <dgm:pt modelId="{68FD5B38-0A32-49E5-A666-8C8F6A821F04}" type="sibTrans" cxnId="{B0DBD5CC-5FBB-489F-A812-D4FAD65C850D}">
      <dgm:prSet/>
      <dgm:spPr/>
      <dgm:t>
        <a:bodyPr/>
        <a:lstStyle/>
        <a:p>
          <a:endParaRPr lang="en-US"/>
        </a:p>
      </dgm:t>
    </dgm:pt>
    <dgm:pt modelId="{B710EE80-FB8D-4E78-B1BE-C67801F8C84E}">
      <dgm:prSet/>
      <dgm:spPr/>
      <dgm:t>
        <a:bodyPr/>
        <a:lstStyle/>
        <a:p>
          <a:r>
            <a:rPr lang="en-US"/>
            <a:t>Monotone; little to no stressed syllables</a:t>
          </a:r>
        </a:p>
      </dgm:t>
    </dgm:pt>
    <dgm:pt modelId="{9085BD3E-72BF-4179-B96A-9A0E3D475CF2}" type="parTrans" cxnId="{3DF5A4F5-3740-4FC0-8770-BC420A12B5A6}">
      <dgm:prSet/>
      <dgm:spPr/>
      <dgm:t>
        <a:bodyPr/>
        <a:lstStyle/>
        <a:p>
          <a:endParaRPr lang="en-US"/>
        </a:p>
      </dgm:t>
    </dgm:pt>
    <dgm:pt modelId="{EE5A6681-7707-4D95-9A93-3E7DEDA11ECD}" type="sibTrans" cxnId="{3DF5A4F5-3740-4FC0-8770-BC420A12B5A6}">
      <dgm:prSet/>
      <dgm:spPr/>
      <dgm:t>
        <a:bodyPr/>
        <a:lstStyle/>
        <a:p>
          <a:endParaRPr lang="en-US"/>
        </a:p>
      </dgm:t>
    </dgm:pt>
    <dgm:pt modelId="{9D0462A4-7903-43CC-92B9-E3DD79EF0E77}">
      <dgm:prSet/>
      <dgm:spPr/>
      <dgm:t>
        <a:bodyPr/>
        <a:lstStyle/>
        <a:p>
          <a:r>
            <a:rPr lang="en-US"/>
            <a:t>Uncontrolled rate, rhythm (prosody), and pitch (fundamental frequency, optimal pitch), and loudness.</a:t>
          </a:r>
        </a:p>
      </dgm:t>
    </dgm:pt>
    <dgm:pt modelId="{E9BC2BA6-FD45-4EF3-8B1B-D2E3C3C58C20}" type="parTrans" cxnId="{E91F5152-B394-47F0-B72C-B04D7B125250}">
      <dgm:prSet/>
      <dgm:spPr/>
      <dgm:t>
        <a:bodyPr/>
        <a:lstStyle/>
        <a:p>
          <a:endParaRPr lang="en-US"/>
        </a:p>
      </dgm:t>
    </dgm:pt>
    <dgm:pt modelId="{42054DCF-6CE7-4FF8-9858-753728A9BF88}" type="sibTrans" cxnId="{E91F5152-B394-47F0-B72C-B04D7B125250}">
      <dgm:prSet/>
      <dgm:spPr/>
      <dgm:t>
        <a:bodyPr/>
        <a:lstStyle/>
        <a:p>
          <a:endParaRPr lang="en-US"/>
        </a:p>
      </dgm:t>
    </dgm:pt>
    <dgm:pt modelId="{358C4565-E1CC-442C-B739-95EEF7C4EA4D}">
      <dgm:prSet/>
      <dgm:spPr/>
      <dgm:t>
        <a:bodyPr/>
        <a:lstStyle/>
        <a:p>
          <a:r>
            <a:rPr lang="en-US"/>
            <a:t>Imprecise articulation.</a:t>
          </a:r>
        </a:p>
      </dgm:t>
    </dgm:pt>
    <dgm:pt modelId="{29FBEB00-0F76-422B-9747-9B8ADD70799E}" type="parTrans" cxnId="{B557D59E-D5C2-4A1D-9771-C263B2E2A08C}">
      <dgm:prSet/>
      <dgm:spPr/>
      <dgm:t>
        <a:bodyPr/>
        <a:lstStyle/>
        <a:p>
          <a:endParaRPr lang="en-US"/>
        </a:p>
      </dgm:t>
    </dgm:pt>
    <dgm:pt modelId="{04FD222C-4575-42C7-AC5C-A4F12D4A8F20}" type="sibTrans" cxnId="{B557D59E-D5C2-4A1D-9771-C263B2E2A08C}">
      <dgm:prSet/>
      <dgm:spPr/>
      <dgm:t>
        <a:bodyPr/>
        <a:lstStyle/>
        <a:p>
          <a:endParaRPr lang="en-US"/>
        </a:p>
      </dgm:t>
    </dgm:pt>
    <dgm:pt modelId="{9B0F20DA-334D-4BC5-9F7A-836A81CC895B}">
      <dgm:prSet/>
      <dgm:spPr/>
      <dgm:t>
        <a:bodyPr/>
        <a:lstStyle/>
        <a:p>
          <a:r>
            <a:rPr lang="en-US"/>
            <a:t>Slushy or lisping phonemes</a:t>
          </a:r>
        </a:p>
      </dgm:t>
    </dgm:pt>
    <dgm:pt modelId="{A2AF4380-1029-4F2D-9D74-E55F01671F52}" type="parTrans" cxnId="{85499D56-49BD-44AA-AAE8-3D946FD3D7D4}">
      <dgm:prSet/>
      <dgm:spPr/>
      <dgm:t>
        <a:bodyPr/>
        <a:lstStyle/>
        <a:p>
          <a:endParaRPr lang="en-US"/>
        </a:p>
      </dgm:t>
    </dgm:pt>
    <dgm:pt modelId="{262404BA-25D0-4C1D-B02E-0A3E36566404}" type="sibTrans" cxnId="{85499D56-49BD-44AA-AAE8-3D946FD3D7D4}">
      <dgm:prSet/>
      <dgm:spPr/>
      <dgm:t>
        <a:bodyPr/>
        <a:lstStyle/>
        <a:p>
          <a:endParaRPr lang="en-US"/>
        </a:p>
      </dgm:t>
    </dgm:pt>
    <dgm:pt modelId="{592F4BD4-EB4F-423E-9983-DF9BD149D68A}">
      <dgm:prSet/>
      <dgm:spPr/>
      <dgm:t>
        <a:bodyPr/>
        <a:lstStyle/>
        <a:p>
          <a:r>
            <a:rPr lang="en-US"/>
            <a:t>Fluctuating fluency and stuttering</a:t>
          </a:r>
        </a:p>
      </dgm:t>
    </dgm:pt>
    <dgm:pt modelId="{EC81F6F4-40C5-479B-AF93-641A255A0D9F}" type="parTrans" cxnId="{0F452832-D291-4975-8176-88B68FF5D0F0}">
      <dgm:prSet/>
      <dgm:spPr/>
      <dgm:t>
        <a:bodyPr/>
        <a:lstStyle/>
        <a:p>
          <a:endParaRPr lang="en-US"/>
        </a:p>
      </dgm:t>
    </dgm:pt>
    <dgm:pt modelId="{86A73ABB-3B7E-4E12-899C-F8331F735CF9}" type="sibTrans" cxnId="{0F452832-D291-4975-8176-88B68FF5D0F0}">
      <dgm:prSet/>
      <dgm:spPr/>
      <dgm:t>
        <a:bodyPr/>
        <a:lstStyle/>
        <a:p>
          <a:endParaRPr lang="en-US"/>
        </a:p>
      </dgm:t>
    </dgm:pt>
    <dgm:pt modelId="{C041EA9B-FC22-6742-8BBE-B28A8106AFA7}" type="pres">
      <dgm:prSet presAssocID="{92E1CAC2-B1E7-4600-82BA-7BEE5BCA5BE2}" presName="vert0" presStyleCnt="0">
        <dgm:presLayoutVars>
          <dgm:dir/>
          <dgm:animOne val="branch"/>
          <dgm:animLvl val="lvl"/>
        </dgm:presLayoutVars>
      </dgm:prSet>
      <dgm:spPr/>
    </dgm:pt>
    <dgm:pt modelId="{1423962B-D89A-CD45-B817-AA41C1D85635}" type="pres">
      <dgm:prSet presAssocID="{7586158F-F57D-4D83-B89F-6ED0D1B0DCA9}" presName="thickLine" presStyleLbl="alignNode1" presStyleIdx="0" presStyleCnt="9"/>
      <dgm:spPr/>
    </dgm:pt>
    <dgm:pt modelId="{8073EB15-F9AD-2B41-8927-53FC7EA6E7B3}" type="pres">
      <dgm:prSet presAssocID="{7586158F-F57D-4D83-B89F-6ED0D1B0DCA9}" presName="horz1" presStyleCnt="0"/>
      <dgm:spPr/>
    </dgm:pt>
    <dgm:pt modelId="{97871674-051E-D74E-9701-863CBD55EA7D}" type="pres">
      <dgm:prSet presAssocID="{7586158F-F57D-4D83-B89F-6ED0D1B0DCA9}" presName="tx1" presStyleLbl="revTx" presStyleIdx="0" presStyleCnt="9"/>
      <dgm:spPr/>
    </dgm:pt>
    <dgm:pt modelId="{DD806963-351E-DD48-B550-9CBD94AAC429}" type="pres">
      <dgm:prSet presAssocID="{7586158F-F57D-4D83-B89F-6ED0D1B0DCA9}" presName="vert1" presStyleCnt="0"/>
      <dgm:spPr/>
    </dgm:pt>
    <dgm:pt modelId="{BF659046-90AF-2948-9976-F88123B89A08}" type="pres">
      <dgm:prSet presAssocID="{CDA5BD66-FCA5-4673-8783-0C303F9B9573}" presName="thickLine" presStyleLbl="alignNode1" presStyleIdx="1" presStyleCnt="9"/>
      <dgm:spPr/>
    </dgm:pt>
    <dgm:pt modelId="{24A908A8-EB91-1545-958B-B138BFF56ED1}" type="pres">
      <dgm:prSet presAssocID="{CDA5BD66-FCA5-4673-8783-0C303F9B9573}" presName="horz1" presStyleCnt="0"/>
      <dgm:spPr/>
    </dgm:pt>
    <dgm:pt modelId="{FAA332E5-65C1-CF41-B167-71065E6856CB}" type="pres">
      <dgm:prSet presAssocID="{CDA5BD66-FCA5-4673-8783-0C303F9B9573}" presName="tx1" presStyleLbl="revTx" presStyleIdx="1" presStyleCnt="9"/>
      <dgm:spPr/>
    </dgm:pt>
    <dgm:pt modelId="{29D299F3-8A4E-3949-8EC9-C7251419A20B}" type="pres">
      <dgm:prSet presAssocID="{CDA5BD66-FCA5-4673-8783-0C303F9B9573}" presName="vert1" presStyleCnt="0"/>
      <dgm:spPr/>
    </dgm:pt>
    <dgm:pt modelId="{7D597CE9-0DA8-3A40-A41D-97C7C8508055}" type="pres">
      <dgm:prSet presAssocID="{8097AA3B-92A6-4167-9592-892B08D042B8}" presName="thickLine" presStyleLbl="alignNode1" presStyleIdx="2" presStyleCnt="9"/>
      <dgm:spPr/>
    </dgm:pt>
    <dgm:pt modelId="{09191119-4E1F-114C-87BF-8B6DC2BFAFAB}" type="pres">
      <dgm:prSet presAssocID="{8097AA3B-92A6-4167-9592-892B08D042B8}" presName="horz1" presStyleCnt="0"/>
      <dgm:spPr/>
    </dgm:pt>
    <dgm:pt modelId="{0A8258E6-29FB-1E44-BE0F-C622F51B0AFE}" type="pres">
      <dgm:prSet presAssocID="{8097AA3B-92A6-4167-9592-892B08D042B8}" presName="tx1" presStyleLbl="revTx" presStyleIdx="2" presStyleCnt="9"/>
      <dgm:spPr/>
    </dgm:pt>
    <dgm:pt modelId="{54E6D5C5-92A5-0245-9CD1-DBBA59FD3AF6}" type="pres">
      <dgm:prSet presAssocID="{8097AA3B-92A6-4167-9592-892B08D042B8}" presName="vert1" presStyleCnt="0"/>
      <dgm:spPr/>
    </dgm:pt>
    <dgm:pt modelId="{6145AB22-92A3-E74C-867D-CF44AD715CC9}" type="pres">
      <dgm:prSet presAssocID="{F0C1FAFC-D26B-41B9-AE2B-FAEEB5D2CFBB}" presName="thickLine" presStyleLbl="alignNode1" presStyleIdx="3" presStyleCnt="9"/>
      <dgm:spPr/>
    </dgm:pt>
    <dgm:pt modelId="{EFA8476F-1D27-6742-9E88-89B2BD49DA34}" type="pres">
      <dgm:prSet presAssocID="{F0C1FAFC-D26B-41B9-AE2B-FAEEB5D2CFBB}" presName="horz1" presStyleCnt="0"/>
      <dgm:spPr/>
    </dgm:pt>
    <dgm:pt modelId="{AC574777-3840-314E-B54E-36446B107A45}" type="pres">
      <dgm:prSet presAssocID="{F0C1FAFC-D26B-41B9-AE2B-FAEEB5D2CFBB}" presName="tx1" presStyleLbl="revTx" presStyleIdx="3" presStyleCnt="9"/>
      <dgm:spPr/>
    </dgm:pt>
    <dgm:pt modelId="{6B1FAB10-0C6C-FA4E-8CD6-CFA0C85E4FD8}" type="pres">
      <dgm:prSet presAssocID="{F0C1FAFC-D26B-41B9-AE2B-FAEEB5D2CFBB}" presName="vert1" presStyleCnt="0"/>
      <dgm:spPr/>
    </dgm:pt>
    <dgm:pt modelId="{50CA8AD0-F47F-F14D-9779-79293B27FAB5}" type="pres">
      <dgm:prSet presAssocID="{B710EE80-FB8D-4E78-B1BE-C67801F8C84E}" presName="thickLine" presStyleLbl="alignNode1" presStyleIdx="4" presStyleCnt="9"/>
      <dgm:spPr/>
    </dgm:pt>
    <dgm:pt modelId="{DE287083-EE0D-AA42-B7D6-46B4B1EE35A7}" type="pres">
      <dgm:prSet presAssocID="{B710EE80-FB8D-4E78-B1BE-C67801F8C84E}" presName="horz1" presStyleCnt="0"/>
      <dgm:spPr/>
    </dgm:pt>
    <dgm:pt modelId="{1BF2A5E7-42BD-2148-86C8-C8EA92E3A50A}" type="pres">
      <dgm:prSet presAssocID="{B710EE80-FB8D-4E78-B1BE-C67801F8C84E}" presName="tx1" presStyleLbl="revTx" presStyleIdx="4" presStyleCnt="9"/>
      <dgm:spPr/>
    </dgm:pt>
    <dgm:pt modelId="{05680AB5-86EF-1742-A2BC-AFFFEC4C6BB6}" type="pres">
      <dgm:prSet presAssocID="{B710EE80-FB8D-4E78-B1BE-C67801F8C84E}" presName="vert1" presStyleCnt="0"/>
      <dgm:spPr/>
    </dgm:pt>
    <dgm:pt modelId="{6892871D-9B9A-D14D-A609-C883B45B7A26}" type="pres">
      <dgm:prSet presAssocID="{9D0462A4-7903-43CC-92B9-E3DD79EF0E77}" presName="thickLine" presStyleLbl="alignNode1" presStyleIdx="5" presStyleCnt="9"/>
      <dgm:spPr/>
    </dgm:pt>
    <dgm:pt modelId="{8E623E82-85A5-5348-B97E-57274C086DA2}" type="pres">
      <dgm:prSet presAssocID="{9D0462A4-7903-43CC-92B9-E3DD79EF0E77}" presName="horz1" presStyleCnt="0"/>
      <dgm:spPr/>
    </dgm:pt>
    <dgm:pt modelId="{A259FAD2-4C03-4749-9EC1-1EF2E740A026}" type="pres">
      <dgm:prSet presAssocID="{9D0462A4-7903-43CC-92B9-E3DD79EF0E77}" presName="tx1" presStyleLbl="revTx" presStyleIdx="5" presStyleCnt="9"/>
      <dgm:spPr/>
    </dgm:pt>
    <dgm:pt modelId="{49335A9F-363E-A146-9449-A6C49B78F5F5}" type="pres">
      <dgm:prSet presAssocID="{9D0462A4-7903-43CC-92B9-E3DD79EF0E77}" presName="vert1" presStyleCnt="0"/>
      <dgm:spPr/>
    </dgm:pt>
    <dgm:pt modelId="{E1424DE2-DBAA-5E41-BCEE-EAD626AE08B7}" type="pres">
      <dgm:prSet presAssocID="{358C4565-E1CC-442C-B739-95EEF7C4EA4D}" presName="thickLine" presStyleLbl="alignNode1" presStyleIdx="6" presStyleCnt="9"/>
      <dgm:spPr/>
    </dgm:pt>
    <dgm:pt modelId="{66385A98-6E42-2440-ACA0-1CA5F4E3E4CF}" type="pres">
      <dgm:prSet presAssocID="{358C4565-E1CC-442C-B739-95EEF7C4EA4D}" presName="horz1" presStyleCnt="0"/>
      <dgm:spPr/>
    </dgm:pt>
    <dgm:pt modelId="{2C331085-E309-AC45-8517-7D81EEE9895E}" type="pres">
      <dgm:prSet presAssocID="{358C4565-E1CC-442C-B739-95EEF7C4EA4D}" presName="tx1" presStyleLbl="revTx" presStyleIdx="6" presStyleCnt="9"/>
      <dgm:spPr/>
    </dgm:pt>
    <dgm:pt modelId="{61B647D8-F7A7-164A-96D9-1CB03342DFA0}" type="pres">
      <dgm:prSet presAssocID="{358C4565-E1CC-442C-B739-95EEF7C4EA4D}" presName="vert1" presStyleCnt="0"/>
      <dgm:spPr/>
    </dgm:pt>
    <dgm:pt modelId="{47C629B0-CA42-AC40-B23F-4AF46EA2A17C}" type="pres">
      <dgm:prSet presAssocID="{9B0F20DA-334D-4BC5-9F7A-836A81CC895B}" presName="thickLine" presStyleLbl="alignNode1" presStyleIdx="7" presStyleCnt="9"/>
      <dgm:spPr/>
    </dgm:pt>
    <dgm:pt modelId="{6B0E42A0-8ADF-394A-A19B-7561FF62397D}" type="pres">
      <dgm:prSet presAssocID="{9B0F20DA-334D-4BC5-9F7A-836A81CC895B}" presName="horz1" presStyleCnt="0"/>
      <dgm:spPr/>
    </dgm:pt>
    <dgm:pt modelId="{546DA167-1FF4-8A42-A901-2BFAA390DCD0}" type="pres">
      <dgm:prSet presAssocID="{9B0F20DA-334D-4BC5-9F7A-836A81CC895B}" presName="tx1" presStyleLbl="revTx" presStyleIdx="7" presStyleCnt="9"/>
      <dgm:spPr/>
    </dgm:pt>
    <dgm:pt modelId="{8179107C-36AF-D241-98C9-358FC135FAF7}" type="pres">
      <dgm:prSet presAssocID="{9B0F20DA-334D-4BC5-9F7A-836A81CC895B}" presName="vert1" presStyleCnt="0"/>
      <dgm:spPr/>
    </dgm:pt>
    <dgm:pt modelId="{C9C2F3BE-554D-B84F-AAF4-1FBA98B2C04F}" type="pres">
      <dgm:prSet presAssocID="{592F4BD4-EB4F-423E-9983-DF9BD149D68A}" presName="thickLine" presStyleLbl="alignNode1" presStyleIdx="8" presStyleCnt="9"/>
      <dgm:spPr/>
    </dgm:pt>
    <dgm:pt modelId="{09E0CBC4-E54E-7D43-9BEF-12F84E29F200}" type="pres">
      <dgm:prSet presAssocID="{592F4BD4-EB4F-423E-9983-DF9BD149D68A}" presName="horz1" presStyleCnt="0"/>
      <dgm:spPr/>
    </dgm:pt>
    <dgm:pt modelId="{29A2BE1A-6CD8-8D4B-B8CF-A90437D44252}" type="pres">
      <dgm:prSet presAssocID="{592F4BD4-EB4F-423E-9983-DF9BD149D68A}" presName="tx1" presStyleLbl="revTx" presStyleIdx="8" presStyleCnt="9"/>
      <dgm:spPr/>
    </dgm:pt>
    <dgm:pt modelId="{82C1966F-E25E-7D48-BD16-9103D3EF337E}" type="pres">
      <dgm:prSet presAssocID="{592F4BD4-EB4F-423E-9983-DF9BD149D68A}" presName="vert1" presStyleCnt="0"/>
      <dgm:spPr/>
    </dgm:pt>
  </dgm:ptLst>
  <dgm:cxnLst>
    <dgm:cxn modelId="{FAE33E01-509C-ED44-B851-D30AE1D955B1}" type="presOf" srcId="{8097AA3B-92A6-4167-9592-892B08D042B8}" destId="{0A8258E6-29FB-1E44-BE0F-C622F51B0AFE}" srcOrd="0" destOrd="0" presId="urn:microsoft.com/office/officeart/2008/layout/LinedList"/>
    <dgm:cxn modelId="{9FA98A28-3C07-D346-8B83-F3A77FB6B5CC}" type="presOf" srcId="{592F4BD4-EB4F-423E-9983-DF9BD149D68A}" destId="{29A2BE1A-6CD8-8D4B-B8CF-A90437D44252}" srcOrd="0" destOrd="0" presId="urn:microsoft.com/office/officeart/2008/layout/LinedList"/>
    <dgm:cxn modelId="{8D20FB2C-A2F0-D44B-A875-E9C2953B662C}" type="presOf" srcId="{92E1CAC2-B1E7-4600-82BA-7BEE5BCA5BE2}" destId="{C041EA9B-FC22-6742-8BBE-B28A8106AFA7}" srcOrd="0" destOrd="0" presId="urn:microsoft.com/office/officeart/2008/layout/LinedList"/>
    <dgm:cxn modelId="{0F452832-D291-4975-8176-88B68FF5D0F0}" srcId="{92E1CAC2-B1E7-4600-82BA-7BEE5BCA5BE2}" destId="{592F4BD4-EB4F-423E-9983-DF9BD149D68A}" srcOrd="8" destOrd="0" parTransId="{EC81F6F4-40C5-479B-AF93-641A255A0D9F}" sibTransId="{86A73ABB-3B7E-4E12-899C-F8331F735CF9}"/>
    <dgm:cxn modelId="{A1288A4D-B90F-8C4F-96DC-BE963E0E2765}" type="presOf" srcId="{9D0462A4-7903-43CC-92B9-E3DD79EF0E77}" destId="{A259FAD2-4C03-4749-9EC1-1EF2E740A026}" srcOrd="0" destOrd="0" presId="urn:microsoft.com/office/officeart/2008/layout/LinedList"/>
    <dgm:cxn modelId="{E91F5152-B394-47F0-B72C-B04D7B125250}" srcId="{92E1CAC2-B1E7-4600-82BA-7BEE5BCA5BE2}" destId="{9D0462A4-7903-43CC-92B9-E3DD79EF0E77}" srcOrd="5" destOrd="0" parTransId="{E9BC2BA6-FD45-4EF3-8B1B-D2E3C3C58C20}" sibTransId="{42054DCF-6CE7-4FF8-9858-753728A9BF88}"/>
    <dgm:cxn modelId="{85499D56-49BD-44AA-AAE8-3D946FD3D7D4}" srcId="{92E1CAC2-B1E7-4600-82BA-7BEE5BCA5BE2}" destId="{9B0F20DA-334D-4BC5-9F7A-836A81CC895B}" srcOrd="7" destOrd="0" parTransId="{A2AF4380-1029-4F2D-9D74-E55F01671F52}" sibTransId="{262404BA-25D0-4C1D-B02E-0A3E36566404}"/>
    <dgm:cxn modelId="{9A04ED69-ECCE-4C92-80FE-724F2A2D6DE4}" srcId="{92E1CAC2-B1E7-4600-82BA-7BEE5BCA5BE2}" destId="{8097AA3B-92A6-4167-9592-892B08D042B8}" srcOrd="2" destOrd="0" parTransId="{8526BC2C-7D2F-4DA6-8E3A-BF9E8B8D279A}" sibTransId="{8D5F7ABA-555C-405B-BC40-3204A208BD5F}"/>
    <dgm:cxn modelId="{4CE80B8C-122C-49B0-A621-C7366400091D}" srcId="{92E1CAC2-B1E7-4600-82BA-7BEE5BCA5BE2}" destId="{7586158F-F57D-4D83-B89F-6ED0D1B0DCA9}" srcOrd="0" destOrd="0" parTransId="{90234DF8-ACD6-4102-A337-4416BB7D9EE0}" sibTransId="{82BDB659-FE68-464D-84FD-AB76FC68C5BE}"/>
    <dgm:cxn modelId="{1E8A0A9A-0A6C-3746-B9DA-7E4B35CA12D6}" type="presOf" srcId="{358C4565-E1CC-442C-B739-95EEF7C4EA4D}" destId="{2C331085-E309-AC45-8517-7D81EEE9895E}" srcOrd="0" destOrd="0" presId="urn:microsoft.com/office/officeart/2008/layout/LinedList"/>
    <dgm:cxn modelId="{B557D59E-D5C2-4A1D-9771-C263B2E2A08C}" srcId="{92E1CAC2-B1E7-4600-82BA-7BEE5BCA5BE2}" destId="{358C4565-E1CC-442C-B739-95EEF7C4EA4D}" srcOrd="6" destOrd="0" parTransId="{29FBEB00-0F76-422B-9747-9B8ADD70799E}" sibTransId="{04FD222C-4575-42C7-AC5C-A4F12D4A8F20}"/>
    <dgm:cxn modelId="{5D0B75A6-1513-F148-88C0-776FBC96C488}" type="presOf" srcId="{B710EE80-FB8D-4E78-B1BE-C67801F8C84E}" destId="{1BF2A5E7-42BD-2148-86C8-C8EA92E3A50A}" srcOrd="0" destOrd="0" presId="urn:microsoft.com/office/officeart/2008/layout/LinedList"/>
    <dgm:cxn modelId="{FCE52FAC-0766-2B4A-86A5-B514FC8672A8}" type="presOf" srcId="{7586158F-F57D-4D83-B89F-6ED0D1B0DCA9}" destId="{97871674-051E-D74E-9701-863CBD55EA7D}" srcOrd="0" destOrd="0" presId="urn:microsoft.com/office/officeart/2008/layout/LinedList"/>
    <dgm:cxn modelId="{20873CB3-2E5A-7749-B289-1B593AA48146}" type="presOf" srcId="{9B0F20DA-334D-4BC5-9F7A-836A81CC895B}" destId="{546DA167-1FF4-8A42-A901-2BFAA390DCD0}" srcOrd="0" destOrd="0" presId="urn:microsoft.com/office/officeart/2008/layout/LinedList"/>
    <dgm:cxn modelId="{EB2873C4-A22E-E24E-A393-65307E65C8F9}" type="presOf" srcId="{F0C1FAFC-D26B-41B9-AE2B-FAEEB5D2CFBB}" destId="{AC574777-3840-314E-B54E-36446B107A45}" srcOrd="0" destOrd="0" presId="urn:microsoft.com/office/officeart/2008/layout/LinedList"/>
    <dgm:cxn modelId="{B0DBD5CC-5FBB-489F-A812-D4FAD65C850D}" srcId="{92E1CAC2-B1E7-4600-82BA-7BEE5BCA5BE2}" destId="{F0C1FAFC-D26B-41B9-AE2B-FAEEB5D2CFBB}" srcOrd="3" destOrd="0" parTransId="{5ECDF58E-4461-4F76-8A2B-450ED559683D}" sibTransId="{68FD5B38-0A32-49E5-A666-8C8F6A821F04}"/>
    <dgm:cxn modelId="{D16ABED5-464D-E94E-A69B-A5F7B8FD8DCA}" type="presOf" srcId="{CDA5BD66-FCA5-4673-8783-0C303F9B9573}" destId="{FAA332E5-65C1-CF41-B167-71065E6856CB}" srcOrd="0" destOrd="0" presId="urn:microsoft.com/office/officeart/2008/layout/LinedList"/>
    <dgm:cxn modelId="{A37829E8-0158-4D7F-A41D-6B30A986A83D}" srcId="{92E1CAC2-B1E7-4600-82BA-7BEE5BCA5BE2}" destId="{CDA5BD66-FCA5-4673-8783-0C303F9B9573}" srcOrd="1" destOrd="0" parTransId="{ADD8EDDF-3269-4219-9ED3-D0E82AD17496}" sibTransId="{8B18AC86-4BFC-45FD-ABC0-90D95A5AA725}"/>
    <dgm:cxn modelId="{3DF5A4F5-3740-4FC0-8770-BC420A12B5A6}" srcId="{92E1CAC2-B1E7-4600-82BA-7BEE5BCA5BE2}" destId="{B710EE80-FB8D-4E78-B1BE-C67801F8C84E}" srcOrd="4" destOrd="0" parTransId="{9085BD3E-72BF-4179-B96A-9A0E3D475CF2}" sibTransId="{EE5A6681-7707-4D95-9A93-3E7DEDA11ECD}"/>
    <dgm:cxn modelId="{1FA07D27-291A-514F-94ED-929A166991FA}" type="presParOf" srcId="{C041EA9B-FC22-6742-8BBE-B28A8106AFA7}" destId="{1423962B-D89A-CD45-B817-AA41C1D85635}" srcOrd="0" destOrd="0" presId="urn:microsoft.com/office/officeart/2008/layout/LinedList"/>
    <dgm:cxn modelId="{6E5706A6-0906-C143-90A0-F1F7C26E2D9C}" type="presParOf" srcId="{C041EA9B-FC22-6742-8BBE-B28A8106AFA7}" destId="{8073EB15-F9AD-2B41-8927-53FC7EA6E7B3}" srcOrd="1" destOrd="0" presId="urn:microsoft.com/office/officeart/2008/layout/LinedList"/>
    <dgm:cxn modelId="{D9D13E4A-8497-9340-8200-9C2810A9DF5F}" type="presParOf" srcId="{8073EB15-F9AD-2B41-8927-53FC7EA6E7B3}" destId="{97871674-051E-D74E-9701-863CBD55EA7D}" srcOrd="0" destOrd="0" presId="urn:microsoft.com/office/officeart/2008/layout/LinedList"/>
    <dgm:cxn modelId="{0108F5EF-2FD4-A041-9953-343E4C39BC9C}" type="presParOf" srcId="{8073EB15-F9AD-2B41-8927-53FC7EA6E7B3}" destId="{DD806963-351E-DD48-B550-9CBD94AAC429}" srcOrd="1" destOrd="0" presId="urn:microsoft.com/office/officeart/2008/layout/LinedList"/>
    <dgm:cxn modelId="{A73557F1-7E4A-754D-92CE-EDD06ED3B70A}" type="presParOf" srcId="{C041EA9B-FC22-6742-8BBE-B28A8106AFA7}" destId="{BF659046-90AF-2948-9976-F88123B89A08}" srcOrd="2" destOrd="0" presId="urn:microsoft.com/office/officeart/2008/layout/LinedList"/>
    <dgm:cxn modelId="{4DCE998A-0579-8F4F-884C-8E92DD39F026}" type="presParOf" srcId="{C041EA9B-FC22-6742-8BBE-B28A8106AFA7}" destId="{24A908A8-EB91-1545-958B-B138BFF56ED1}" srcOrd="3" destOrd="0" presId="urn:microsoft.com/office/officeart/2008/layout/LinedList"/>
    <dgm:cxn modelId="{0C90D422-61E8-5745-AC3F-AA2250D2B61C}" type="presParOf" srcId="{24A908A8-EB91-1545-958B-B138BFF56ED1}" destId="{FAA332E5-65C1-CF41-B167-71065E6856CB}" srcOrd="0" destOrd="0" presId="urn:microsoft.com/office/officeart/2008/layout/LinedList"/>
    <dgm:cxn modelId="{91955BFE-3156-9543-8AFA-67B803DF5512}" type="presParOf" srcId="{24A908A8-EB91-1545-958B-B138BFF56ED1}" destId="{29D299F3-8A4E-3949-8EC9-C7251419A20B}" srcOrd="1" destOrd="0" presId="urn:microsoft.com/office/officeart/2008/layout/LinedList"/>
    <dgm:cxn modelId="{DA6EFF7F-E3A4-034B-B020-C0CFCF300AED}" type="presParOf" srcId="{C041EA9B-FC22-6742-8BBE-B28A8106AFA7}" destId="{7D597CE9-0DA8-3A40-A41D-97C7C8508055}" srcOrd="4" destOrd="0" presId="urn:microsoft.com/office/officeart/2008/layout/LinedList"/>
    <dgm:cxn modelId="{CC5F5861-9913-F547-BD46-A08C6804DB08}" type="presParOf" srcId="{C041EA9B-FC22-6742-8BBE-B28A8106AFA7}" destId="{09191119-4E1F-114C-87BF-8B6DC2BFAFAB}" srcOrd="5" destOrd="0" presId="urn:microsoft.com/office/officeart/2008/layout/LinedList"/>
    <dgm:cxn modelId="{97E5FFB7-EE93-614F-B5DF-509D5996C709}" type="presParOf" srcId="{09191119-4E1F-114C-87BF-8B6DC2BFAFAB}" destId="{0A8258E6-29FB-1E44-BE0F-C622F51B0AFE}" srcOrd="0" destOrd="0" presId="urn:microsoft.com/office/officeart/2008/layout/LinedList"/>
    <dgm:cxn modelId="{BF7712CC-D5AC-D44F-A92A-F6174917F64A}" type="presParOf" srcId="{09191119-4E1F-114C-87BF-8B6DC2BFAFAB}" destId="{54E6D5C5-92A5-0245-9CD1-DBBA59FD3AF6}" srcOrd="1" destOrd="0" presId="urn:microsoft.com/office/officeart/2008/layout/LinedList"/>
    <dgm:cxn modelId="{C7526131-4797-5F46-A5D8-BE8DCFF5358D}" type="presParOf" srcId="{C041EA9B-FC22-6742-8BBE-B28A8106AFA7}" destId="{6145AB22-92A3-E74C-867D-CF44AD715CC9}" srcOrd="6" destOrd="0" presId="urn:microsoft.com/office/officeart/2008/layout/LinedList"/>
    <dgm:cxn modelId="{11A957A3-BD2F-E94D-B6FB-8149A0B5A098}" type="presParOf" srcId="{C041EA9B-FC22-6742-8BBE-B28A8106AFA7}" destId="{EFA8476F-1D27-6742-9E88-89B2BD49DA34}" srcOrd="7" destOrd="0" presId="urn:microsoft.com/office/officeart/2008/layout/LinedList"/>
    <dgm:cxn modelId="{1B163AB2-2385-A248-8543-0885D293372B}" type="presParOf" srcId="{EFA8476F-1D27-6742-9E88-89B2BD49DA34}" destId="{AC574777-3840-314E-B54E-36446B107A45}" srcOrd="0" destOrd="0" presId="urn:microsoft.com/office/officeart/2008/layout/LinedList"/>
    <dgm:cxn modelId="{8ED25109-EC78-434A-A7AE-EE5D2B0A4A04}" type="presParOf" srcId="{EFA8476F-1D27-6742-9E88-89B2BD49DA34}" destId="{6B1FAB10-0C6C-FA4E-8CD6-CFA0C85E4FD8}" srcOrd="1" destOrd="0" presId="urn:microsoft.com/office/officeart/2008/layout/LinedList"/>
    <dgm:cxn modelId="{05758A36-3ADD-624E-A82B-AEA6F0DE2051}" type="presParOf" srcId="{C041EA9B-FC22-6742-8BBE-B28A8106AFA7}" destId="{50CA8AD0-F47F-F14D-9779-79293B27FAB5}" srcOrd="8" destOrd="0" presId="urn:microsoft.com/office/officeart/2008/layout/LinedList"/>
    <dgm:cxn modelId="{96A86098-268A-CD4E-B3DA-E2D3CC4C4BC7}" type="presParOf" srcId="{C041EA9B-FC22-6742-8BBE-B28A8106AFA7}" destId="{DE287083-EE0D-AA42-B7D6-46B4B1EE35A7}" srcOrd="9" destOrd="0" presId="urn:microsoft.com/office/officeart/2008/layout/LinedList"/>
    <dgm:cxn modelId="{795351A8-DEEB-B946-9861-ADDC00BC12F1}" type="presParOf" srcId="{DE287083-EE0D-AA42-B7D6-46B4B1EE35A7}" destId="{1BF2A5E7-42BD-2148-86C8-C8EA92E3A50A}" srcOrd="0" destOrd="0" presId="urn:microsoft.com/office/officeart/2008/layout/LinedList"/>
    <dgm:cxn modelId="{B66D3D35-81F4-8244-B4EC-724F08AA60A0}" type="presParOf" srcId="{DE287083-EE0D-AA42-B7D6-46B4B1EE35A7}" destId="{05680AB5-86EF-1742-A2BC-AFFFEC4C6BB6}" srcOrd="1" destOrd="0" presId="urn:microsoft.com/office/officeart/2008/layout/LinedList"/>
    <dgm:cxn modelId="{1DB90B2F-F714-714A-833F-7F667B80071B}" type="presParOf" srcId="{C041EA9B-FC22-6742-8BBE-B28A8106AFA7}" destId="{6892871D-9B9A-D14D-A609-C883B45B7A26}" srcOrd="10" destOrd="0" presId="urn:microsoft.com/office/officeart/2008/layout/LinedList"/>
    <dgm:cxn modelId="{EF5DE97B-124B-0544-8184-86134233FCF2}" type="presParOf" srcId="{C041EA9B-FC22-6742-8BBE-B28A8106AFA7}" destId="{8E623E82-85A5-5348-B97E-57274C086DA2}" srcOrd="11" destOrd="0" presId="urn:microsoft.com/office/officeart/2008/layout/LinedList"/>
    <dgm:cxn modelId="{6F650E39-EB84-2543-BA43-5B58CAF7D99D}" type="presParOf" srcId="{8E623E82-85A5-5348-B97E-57274C086DA2}" destId="{A259FAD2-4C03-4749-9EC1-1EF2E740A026}" srcOrd="0" destOrd="0" presId="urn:microsoft.com/office/officeart/2008/layout/LinedList"/>
    <dgm:cxn modelId="{0A1FF844-5601-F742-9ED8-0FFFC2B44B41}" type="presParOf" srcId="{8E623E82-85A5-5348-B97E-57274C086DA2}" destId="{49335A9F-363E-A146-9449-A6C49B78F5F5}" srcOrd="1" destOrd="0" presId="urn:microsoft.com/office/officeart/2008/layout/LinedList"/>
    <dgm:cxn modelId="{DC9F1963-DEA4-C841-A2CB-3657F980948F}" type="presParOf" srcId="{C041EA9B-FC22-6742-8BBE-B28A8106AFA7}" destId="{E1424DE2-DBAA-5E41-BCEE-EAD626AE08B7}" srcOrd="12" destOrd="0" presId="urn:microsoft.com/office/officeart/2008/layout/LinedList"/>
    <dgm:cxn modelId="{42444B75-425B-FE48-A60D-910284064ED2}" type="presParOf" srcId="{C041EA9B-FC22-6742-8BBE-B28A8106AFA7}" destId="{66385A98-6E42-2440-ACA0-1CA5F4E3E4CF}" srcOrd="13" destOrd="0" presId="urn:microsoft.com/office/officeart/2008/layout/LinedList"/>
    <dgm:cxn modelId="{1EBE768C-8BEA-494B-8AF1-984BDE7CD2D9}" type="presParOf" srcId="{66385A98-6E42-2440-ACA0-1CA5F4E3E4CF}" destId="{2C331085-E309-AC45-8517-7D81EEE9895E}" srcOrd="0" destOrd="0" presId="urn:microsoft.com/office/officeart/2008/layout/LinedList"/>
    <dgm:cxn modelId="{8CDC481C-640B-1844-B7BE-FA0A7085AB0E}" type="presParOf" srcId="{66385A98-6E42-2440-ACA0-1CA5F4E3E4CF}" destId="{61B647D8-F7A7-164A-96D9-1CB03342DFA0}" srcOrd="1" destOrd="0" presId="urn:microsoft.com/office/officeart/2008/layout/LinedList"/>
    <dgm:cxn modelId="{C09C7DB7-AECA-0745-9714-7315C3D5E29A}" type="presParOf" srcId="{C041EA9B-FC22-6742-8BBE-B28A8106AFA7}" destId="{47C629B0-CA42-AC40-B23F-4AF46EA2A17C}" srcOrd="14" destOrd="0" presId="urn:microsoft.com/office/officeart/2008/layout/LinedList"/>
    <dgm:cxn modelId="{F91CA75A-0902-DA40-A282-EFFFA444CBFE}" type="presParOf" srcId="{C041EA9B-FC22-6742-8BBE-B28A8106AFA7}" destId="{6B0E42A0-8ADF-394A-A19B-7561FF62397D}" srcOrd="15" destOrd="0" presId="urn:microsoft.com/office/officeart/2008/layout/LinedList"/>
    <dgm:cxn modelId="{FB2BD084-454F-7141-B66A-E3E5FE685E22}" type="presParOf" srcId="{6B0E42A0-8ADF-394A-A19B-7561FF62397D}" destId="{546DA167-1FF4-8A42-A901-2BFAA390DCD0}" srcOrd="0" destOrd="0" presId="urn:microsoft.com/office/officeart/2008/layout/LinedList"/>
    <dgm:cxn modelId="{BDB55EDE-E704-1948-A19C-43E89C1B2752}" type="presParOf" srcId="{6B0E42A0-8ADF-394A-A19B-7561FF62397D}" destId="{8179107C-36AF-D241-98C9-358FC135FAF7}" srcOrd="1" destOrd="0" presId="urn:microsoft.com/office/officeart/2008/layout/LinedList"/>
    <dgm:cxn modelId="{51C9EE39-66F1-D742-B751-9DDB6BB51DAD}" type="presParOf" srcId="{C041EA9B-FC22-6742-8BBE-B28A8106AFA7}" destId="{C9C2F3BE-554D-B84F-AAF4-1FBA98B2C04F}" srcOrd="16" destOrd="0" presId="urn:microsoft.com/office/officeart/2008/layout/LinedList"/>
    <dgm:cxn modelId="{FFC92CF4-7F1F-184A-9BE8-DA4F3F18C19F}" type="presParOf" srcId="{C041EA9B-FC22-6742-8BBE-B28A8106AFA7}" destId="{09E0CBC4-E54E-7D43-9BEF-12F84E29F200}" srcOrd="17" destOrd="0" presId="urn:microsoft.com/office/officeart/2008/layout/LinedList"/>
    <dgm:cxn modelId="{FA77C424-EE9B-DB4C-B0D0-A4EC2964EFB9}" type="presParOf" srcId="{09E0CBC4-E54E-7D43-9BEF-12F84E29F200}" destId="{29A2BE1A-6CD8-8D4B-B8CF-A90437D44252}" srcOrd="0" destOrd="0" presId="urn:microsoft.com/office/officeart/2008/layout/LinedList"/>
    <dgm:cxn modelId="{B5597059-5C59-BC4D-A726-625B706EC46A}" type="presParOf" srcId="{09E0CBC4-E54E-7D43-9BEF-12F84E29F200}" destId="{82C1966F-E25E-7D48-BD16-9103D3EF337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68E26B9-4F7F-4499-8569-6ACF45A1D442}" type="doc">
      <dgm:prSet loTypeId="urn:microsoft.com/office/officeart/2018/5/layout/CenteredIconLabelDescriptionList" loCatId="icon" qsTypeId="urn:microsoft.com/office/officeart/2005/8/quickstyle/simple1" qsCatId="simple" csTypeId="urn:microsoft.com/office/officeart/2018/5/colors/Iconchunking_neutralbg_colorful2" csCatId="colorful" phldr="1"/>
      <dgm:spPr/>
      <dgm:t>
        <a:bodyPr/>
        <a:lstStyle/>
        <a:p>
          <a:endParaRPr lang="en-US"/>
        </a:p>
      </dgm:t>
    </dgm:pt>
    <dgm:pt modelId="{ACBCD54D-2E48-4412-8C6D-5CC45D244776}">
      <dgm:prSet/>
      <dgm:spPr/>
      <dgm:t>
        <a:bodyPr/>
        <a:lstStyle/>
        <a:p>
          <a:pPr>
            <a:lnSpc>
              <a:spcPct val="100000"/>
            </a:lnSpc>
            <a:defRPr b="1"/>
          </a:pPr>
          <a:r>
            <a:rPr lang="en-US"/>
            <a:t>Replace non-speech sounds with words</a:t>
          </a:r>
        </a:p>
      </dgm:t>
    </dgm:pt>
    <dgm:pt modelId="{0C84DFCF-E40E-45CC-9FBB-700E1EF8288F}" type="parTrans" cxnId="{FF331C85-E67E-49A9-B5CA-A23B8A453239}">
      <dgm:prSet/>
      <dgm:spPr/>
      <dgm:t>
        <a:bodyPr/>
        <a:lstStyle/>
        <a:p>
          <a:endParaRPr lang="en-US"/>
        </a:p>
      </dgm:t>
    </dgm:pt>
    <dgm:pt modelId="{211C3A96-0D0C-4409-88DE-B6D576586136}" type="sibTrans" cxnId="{FF331C85-E67E-49A9-B5CA-A23B8A453239}">
      <dgm:prSet phldrT="1"/>
      <dgm:spPr/>
      <dgm:t>
        <a:bodyPr/>
        <a:lstStyle/>
        <a:p>
          <a:endParaRPr lang="en-US"/>
        </a:p>
      </dgm:t>
    </dgm:pt>
    <dgm:pt modelId="{B5AF4FA7-8189-46BE-BCD2-F3E7804D4F1B}">
      <dgm:prSet/>
      <dgm:spPr/>
      <dgm:t>
        <a:bodyPr/>
        <a:lstStyle/>
        <a:p>
          <a:pPr>
            <a:lnSpc>
              <a:spcPct val="100000"/>
            </a:lnSpc>
          </a:pPr>
          <a:r>
            <a:rPr lang="en-US"/>
            <a:t>Tell me “no” or “no thank you.”</a:t>
          </a:r>
        </a:p>
      </dgm:t>
    </dgm:pt>
    <dgm:pt modelId="{EDA60AB1-335C-48EC-B484-22DF82910C4E}" type="parTrans" cxnId="{D6EB88AD-1A52-4121-B901-D7448BB6459D}">
      <dgm:prSet/>
      <dgm:spPr/>
      <dgm:t>
        <a:bodyPr/>
        <a:lstStyle/>
        <a:p>
          <a:endParaRPr lang="en-US"/>
        </a:p>
      </dgm:t>
    </dgm:pt>
    <dgm:pt modelId="{B1CAB58E-2E19-4DD2-95BE-3E9165D5A72C}" type="sibTrans" cxnId="{D6EB88AD-1A52-4121-B901-D7448BB6459D}">
      <dgm:prSet/>
      <dgm:spPr/>
      <dgm:t>
        <a:bodyPr/>
        <a:lstStyle/>
        <a:p>
          <a:endParaRPr lang="en-US"/>
        </a:p>
      </dgm:t>
    </dgm:pt>
    <dgm:pt modelId="{067F0AEA-E578-4A81-9FF8-CC825E56689E}">
      <dgm:prSet/>
      <dgm:spPr/>
      <dgm:t>
        <a:bodyPr/>
        <a:lstStyle/>
        <a:p>
          <a:r>
            <a:rPr lang="en-US" dirty="0"/>
            <a:t>The more consistent the better</a:t>
          </a:r>
        </a:p>
      </dgm:t>
    </dgm:pt>
    <dgm:pt modelId="{B7234F56-B296-48B2-B84B-A569035ED4F6}" type="parTrans" cxnId="{58D6C76E-3993-4456-91EE-C4E69E48096D}">
      <dgm:prSet/>
      <dgm:spPr/>
      <dgm:t>
        <a:bodyPr/>
        <a:lstStyle/>
        <a:p>
          <a:endParaRPr lang="en-US"/>
        </a:p>
      </dgm:t>
    </dgm:pt>
    <dgm:pt modelId="{4D35F297-4517-4FFA-9198-E7114FC40A21}" type="sibTrans" cxnId="{58D6C76E-3993-4456-91EE-C4E69E48096D}">
      <dgm:prSet/>
      <dgm:spPr/>
      <dgm:t>
        <a:bodyPr/>
        <a:lstStyle/>
        <a:p>
          <a:endParaRPr lang="en-US"/>
        </a:p>
      </dgm:t>
    </dgm:pt>
    <dgm:pt modelId="{FE5C0B2C-0FE3-49EE-BDCF-5503DE04BF75}">
      <dgm:prSet/>
      <dgm:spPr/>
      <dgm:t>
        <a:bodyPr/>
        <a:lstStyle/>
        <a:p>
          <a:pPr>
            <a:lnSpc>
              <a:spcPct val="100000"/>
            </a:lnSpc>
            <a:defRPr b="1"/>
          </a:pPr>
          <a:r>
            <a:rPr lang="en-US"/>
            <a:t>Sing phrases you want repeated: melodic intonation.</a:t>
          </a:r>
        </a:p>
      </dgm:t>
    </dgm:pt>
    <dgm:pt modelId="{88D23FF5-DB22-4F76-AD1C-E437CAE23DA2}" type="parTrans" cxnId="{8A0CD573-1C2A-4083-9865-C236E3183205}">
      <dgm:prSet/>
      <dgm:spPr/>
      <dgm:t>
        <a:bodyPr/>
        <a:lstStyle/>
        <a:p>
          <a:endParaRPr lang="en-US"/>
        </a:p>
      </dgm:t>
    </dgm:pt>
    <dgm:pt modelId="{9294E114-7810-4AC8-96AF-442276883422}" type="sibTrans" cxnId="{8A0CD573-1C2A-4083-9865-C236E3183205}">
      <dgm:prSet phldrT="2"/>
      <dgm:spPr/>
      <dgm:t>
        <a:bodyPr/>
        <a:lstStyle/>
        <a:p>
          <a:endParaRPr lang="en-US"/>
        </a:p>
      </dgm:t>
    </dgm:pt>
    <dgm:pt modelId="{4E8A0FFB-B8E7-4DED-BB75-680324ACA80C}">
      <dgm:prSet/>
      <dgm:spPr/>
      <dgm:t>
        <a:bodyPr/>
        <a:lstStyle/>
        <a:p>
          <a:pPr>
            <a:lnSpc>
              <a:spcPct val="100000"/>
            </a:lnSpc>
            <a:defRPr b="1"/>
          </a:pPr>
          <a:r>
            <a:rPr lang="en-US"/>
            <a:t>Model a different pitch and quieter or louder voice and ask for repetition.</a:t>
          </a:r>
        </a:p>
      </dgm:t>
    </dgm:pt>
    <dgm:pt modelId="{7266365A-F286-4517-B69F-75154498408B}" type="parTrans" cxnId="{ACC6FEE2-FA78-4632-9E08-AF968E28D7CF}">
      <dgm:prSet/>
      <dgm:spPr/>
      <dgm:t>
        <a:bodyPr/>
        <a:lstStyle/>
        <a:p>
          <a:endParaRPr lang="en-US"/>
        </a:p>
      </dgm:t>
    </dgm:pt>
    <dgm:pt modelId="{A820F674-2A13-475F-BE69-B8D93B701861}" type="sibTrans" cxnId="{ACC6FEE2-FA78-4632-9E08-AF968E28D7CF}">
      <dgm:prSet phldrT="3"/>
      <dgm:spPr/>
      <dgm:t>
        <a:bodyPr/>
        <a:lstStyle/>
        <a:p>
          <a:endParaRPr lang="en-US"/>
        </a:p>
      </dgm:t>
    </dgm:pt>
    <dgm:pt modelId="{743551B3-EE14-42F7-B193-7F69692D2E08}">
      <dgm:prSet/>
      <dgm:spPr/>
      <dgm:t>
        <a:bodyPr/>
        <a:lstStyle/>
        <a:p>
          <a:pPr>
            <a:lnSpc>
              <a:spcPct val="100000"/>
            </a:lnSpc>
            <a:defRPr b="1"/>
          </a:pPr>
          <a:r>
            <a:rPr lang="en-US"/>
            <a:t>Tell the child when they are too loud or too quiet.</a:t>
          </a:r>
        </a:p>
      </dgm:t>
    </dgm:pt>
    <dgm:pt modelId="{0CAC42FC-DDF6-4D95-9AE5-7E46F6CA0308}" type="parTrans" cxnId="{663B8B98-280C-4ED1-8682-35EE9262D3B2}">
      <dgm:prSet/>
      <dgm:spPr/>
      <dgm:t>
        <a:bodyPr/>
        <a:lstStyle/>
        <a:p>
          <a:endParaRPr lang="en-US"/>
        </a:p>
      </dgm:t>
    </dgm:pt>
    <dgm:pt modelId="{4965975A-3598-414E-9C1B-346F6A13A017}" type="sibTrans" cxnId="{663B8B98-280C-4ED1-8682-35EE9262D3B2}">
      <dgm:prSet phldrT="4"/>
      <dgm:spPr/>
      <dgm:t>
        <a:bodyPr/>
        <a:lstStyle/>
        <a:p>
          <a:endParaRPr lang="en-US"/>
        </a:p>
      </dgm:t>
    </dgm:pt>
    <dgm:pt modelId="{9C295500-4AF2-4F53-BF6E-D6035E388340}">
      <dgm:prSet/>
      <dgm:spPr/>
      <dgm:t>
        <a:bodyPr/>
        <a:lstStyle/>
        <a:p>
          <a:pPr>
            <a:lnSpc>
              <a:spcPct val="100000"/>
            </a:lnSpc>
            <a:defRPr b="1"/>
          </a:pPr>
          <a:r>
            <a:rPr lang="en-US"/>
            <a:t>“Tell me what you want for a snack using your loud voice.”</a:t>
          </a:r>
        </a:p>
      </dgm:t>
    </dgm:pt>
    <dgm:pt modelId="{5FCF7328-8160-47CF-9248-3FC5D850CBCC}" type="parTrans" cxnId="{D18F90D8-74D0-4C5E-99EF-7598159C2273}">
      <dgm:prSet/>
      <dgm:spPr/>
      <dgm:t>
        <a:bodyPr/>
        <a:lstStyle/>
        <a:p>
          <a:endParaRPr lang="en-US"/>
        </a:p>
      </dgm:t>
    </dgm:pt>
    <dgm:pt modelId="{0E4303AE-F899-49E9-B23E-2A25D1A7D32D}" type="sibTrans" cxnId="{D18F90D8-74D0-4C5E-99EF-7598159C2273}">
      <dgm:prSet phldrT="5"/>
      <dgm:spPr/>
      <dgm:t>
        <a:bodyPr/>
        <a:lstStyle/>
        <a:p>
          <a:endParaRPr lang="en-US"/>
        </a:p>
      </dgm:t>
    </dgm:pt>
    <dgm:pt modelId="{34F14E64-9478-4C40-8A38-7C4D03AE0947}">
      <dgm:prSet/>
      <dgm:spPr/>
      <dgm:t>
        <a:bodyPr/>
        <a:lstStyle/>
        <a:p>
          <a:pPr>
            <a:lnSpc>
              <a:spcPct val="100000"/>
            </a:lnSpc>
            <a:defRPr b="1"/>
          </a:pPr>
          <a:r>
            <a:rPr lang="en-US"/>
            <a:t>Use sensory replacements to give the child the input they are seeking (heavy work; weight, gum chewing, deep pressure.</a:t>
          </a:r>
        </a:p>
      </dgm:t>
    </dgm:pt>
    <dgm:pt modelId="{0A0C94DE-DE2B-4503-A217-53A6B83D1013}" type="parTrans" cxnId="{AB5364A2-2E48-4740-BDBD-96132CACBA95}">
      <dgm:prSet/>
      <dgm:spPr/>
      <dgm:t>
        <a:bodyPr/>
        <a:lstStyle/>
        <a:p>
          <a:endParaRPr lang="en-US"/>
        </a:p>
      </dgm:t>
    </dgm:pt>
    <dgm:pt modelId="{466DBE7E-1BC0-4C7F-B143-412976C5C0D9}" type="sibTrans" cxnId="{AB5364A2-2E48-4740-BDBD-96132CACBA95}">
      <dgm:prSet phldrT="6"/>
      <dgm:spPr/>
      <dgm:t>
        <a:bodyPr/>
        <a:lstStyle/>
        <a:p>
          <a:endParaRPr lang="en-US"/>
        </a:p>
      </dgm:t>
    </dgm:pt>
    <dgm:pt modelId="{ED652317-61CF-434C-87BB-435E78751DEF}">
      <dgm:prSet/>
      <dgm:spPr/>
      <dgm:t>
        <a:bodyPr/>
        <a:lstStyle/>
        <a:p>
          <a:pPr>
            <a:lnSpc>
              <a:spcPct val="100000"/>
            </a:lnSpc>
            <a:defRPr b="1"/>
          </a:pPr>
          <a:r>
            <a:rPr lang="en-US"/>
            <a:t>Phrases like “big boy voice.”</a:t>
          </a:r>
        </a:p>
      </dgm:t>
    </dgm:pt>
    <dgm:pt modelId="{45A2EB95-F269-4675-802F-066EEA834E82}" type="parTrans" cxnId="{D8D09537-9CC3-480B-BDA9-8795C1473426}">
      <dgm:prSet/>
      <dgm:spPr/>
      <dgm:t>
        <a:bodyPr/>
        <a:lstStyle/>
        <a:p>
          <a:endParaRPr lang="en-US"/>
        </a:p>
      </dgm:t>
    </dgm:pt>
    <dgm:pt modelId="{C7ABF83A-B31F-4F92-809C-0CB24B893994}" type="sibTrans" cxnId="{D8D09537-9CC3-480B-BDA9-8795C1473426}">
      <dgm:prSet phldrT="7"/>
      <dgm:spPr/>
      <dgm:t>
        <a:bodyPr/>
        <a:lstStyle/>
        <a:p>
          <a:endParaRPr lang="en-US"/>
        </a:p>
      </dgm:t>
    </dgm:pt>
    <dgm:pt modelId="{26CF7A39-40FE-48F8-9278-908C53BB6257}" type="pres">
      <dgm:prSet presAssocID="{568E26B9-4F7F-4499-8569-6ACF45A1D442}" presName="root" presStyleCnt="0">
        <dgm:presLayoutVars>
          <dgm:dir/>
          <dgm:resizeHandles val="exact"/>
        </dgm:presLayoutVars>
      </dgm:prSet>
      <dgm:spPr/>
    </dgm:pt>
    <dgm:pt modelId="{E81C4AAD-CC51-4090-BD70-290903987CCE}" type="pres">
      <dgm:prSet presAssocID="{ACBCD54D-2E48-4412-8C6D-5CC45D244776}" presName="compNode" presStyleCnt="0"/>
      <dgm:spPr/>
    </dgm:pt>
    <dgm:pt modelId="{4D976583-F7DE-4E0D-A8BF-F953400365D6}" type="pres">
      <dgm:prSet presAssocID="{ACBCD54D-2E48-4412-8C6D-5CC45D244776}"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rror"/>
        </a:ext>
      </dgm:extLst>
    </dgm:pt>
    <dgm:pt modelId="{A6DEC9BF-D7A9-4FFC-93F7-F18303895C06}" type="pres">
      <dgm:prSet presAssocID="{ACBCD54D-2E48-4412-8C6D-5CC45D244776}" presName="iconSpace" presStyleCnt="0"/>
      <dgm:spPr/>
    </dgm:pt>
    <dgm:pt modelId="{CDE11270-CC21-445B-898E-4F9B38A35E2B}" type="pres">
      <dgm:prSet presAssocID="{ACBCD54D-2E48-4412-8C6D-5CC45D244776}" presName="parTx" presStyleLbl="revTx" presStyleIdx="0" presStyleCnt="14">
        <dgm:presLayoutVars>
          <dgm:chMax val="0"/>
          <dgm:chPref val="0"/>
        </dgm:presLayoutVars>
      </dgm:prSet>
      <dgm:spPr/>
    </dgm:pt>
    <dgm:pt modelId="{9041AC2B-7F5A-4226-8661-7BDCA9725166}" type="pres">
      <dgm:prSet presAssocID="{ACBCD54D-2E48-4412-8C6D-5CC45D244776}" presName="txSpace" presStyleCnt="0"/>
      <dgm:spPr/>
    </dgm:pt>
    <dgm:pt modelId="{88F04C1A-2EF0-46DD-8491-11446764B5E5}" type="pres">
      <dgm:prSet presAssocID="{ACBCD54D-2E48-4412-8C6D-5CC45D244776}" presName="desTx" presStyleLbl="revTx" presStyleIdx="1" presStyleCnt="14" custLinFactY="-46565" custLinFactNeighborX="1907" custLinFactNeighborY="-100000">
        <dgm:presLayoutVars/>
      </dgm:prSet>
      <dgm:spPr/>
    </dgm:pt>
    <dgm:pt modelId="{2F52E044-ED70-403E-9092-38400AD6B052}" type="pres">
      <dgm:prSet presAssocID="{211C3A96-0D0C-4409-88DE-B6D576586136}" presName="sibTrans" presStyleCnt="0"/>
      <dgm:spPr/>
    </dgm:pt>
    <dgm:pt modelId="{0B04DFF3-EB6A-43B3-B701-7C789517AB6D}" type="pres">
      <dgm:prSet presAssocID="{FE5C0B2C-0FE3-49EE-BDCF-5503DE04BF75}" presName="compNode" presStyleCnt="0"/>
      <dgm:spPr/>
    </dgm:pt>
    <dgm:pt modelId="{B60E1BB8-2042-4A70-8246-76D48F489590}" type="pres">
      <dgm:prSet presAssocID="{FE5C0B2C-0FE3-49EE-BDCF-5503DE04BF75}"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ight Double Quote"/>
        </a:ext>
      </dgm:extLst>
    </dgm:pt>
    <dgm:pt modelId="{767CD972-DD9A-4B25-A623-009A11CBE8A2}" type="pres">
      <dgm:prSet presAssocID="{FE5C0B2C-0FE3-49EE-BDCF-5503DE04BF75}" presName="iconSpace" presStyleCnt="0"/>
      <dgm:spPr/>
    </dgm:pt>
    <dgm:pt modelId="{3EB4FF3B-FA24-4D51-9269-E868DC4E73F8}" type="pres">
      <dgm:prSet presAssocID="{FE5C0B2C-0FE3-49EE-BDCF-5503DE04BF75}" presName="parTx" presStyleLbl="revTx" presStyleIdx="2" presStyleCnt="14">
        <dgm:presLayoutVars>
          <dgm:chMax val="0"/>
          <dgm:chPref val="0"/>
        </dgm:presLayoutVars>
      </dgm:prSet>
      <dgm:spPr/>
    </dgm:pt>
    <dgm:pt modelId="{51A35F14-070B-40B7-A410-A3D7A4D0FFBB}" type="pres">
      <dgm:prSet presAssocID="{FE5C0B2C-0FE3-49EE-BDCF-5503DE04BF75}" presName="txSpace" presStyleCnt="0"/>
      <dgm:spPr/>
    </dgm:pt>
    <dgm:pt modelId="{78581934-18DD-499A-85E3-C3418F07454E}" type="pres">
      <dgm:prSet presAssocID="{FE5C0B2C-0FE3-49EE-BDCF-5503DE04BF75}" presName="desTx" presStyleLbl="revTx" presStyleIdx="3" presStyleCnt="14">
        <dgm:presLayoutVars/>
      </dgm:prSet>
      <dgm:spPr/>
    </dgm:pt>
    <dgm:pt modelId="{D13EA266-6ED1-479D-A9F4-595E3035E7F4}" type="pres">
      <dgm:prSet presAssocID="{9294E114-7810-4AC8-96AF-442276883422}" presName="sibTrans" presStyleCnt="0"/>
      <dgm:spPr/>
    </dgm:pt>
    <dgm:pt modelId="{00FBFBC5-013B-4D30-82CE-2A34ADFFC1BF}" type="pres">
      <dgm:prSet presAssocID="{4E8A0FFB-B8E7-4DED-BB75-680324ACA80C}" presName="compNode" presStyleCnt="0"/>
      <dgm:spPr/>
    </dgm:pt>
    <dgm:pt modelId="{70640994-1F9A-4486-8D49-29B83240B5F5}" type="pres">
      <dgm:prSet presAssocID="{4E8A0FFB-B8E7-4DED-BB75-680324ACA80C}"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hone"/>
        </a:ext>
      </dgm:extLst>
    </dgm:pt>
    <dgm:pt modelId="{B3DD4E8C-AF1F-43DC-94F1-52987D80549B}" type="pres">
      <dgm:prSet presAssocID="{4E8A0FFB-B8E7-4DED-BB75-680324ACA80C}" presName="iconSpace" presStyleCnt="0"/>
      <dgm:spPr/>
    </dgm:pt>
    <dgm:pt modelId="{66EB1C54-024A-44C1-BB73-15DFD5B62360}" type="pres">
      <dgm:prSet presAssocID="{4E8A0FFB-B8E7-4DED-BB75-680324ACA80C}" presName="parTx" presStyleLbl="revTx" presStyleIdx="4" presStyleCnt="14">
        <dgm:presLayoutVars>
          <dgm:chMax val="0"/>
          <dgm:chPref val="0"/>
        </dgm:presLayoutVars>
      </dgm:prSet>
      <dgm:spPr/>
    </dgm:pt>
    <dgm:pt modelId="{4FECF3C9-C18E-4466-A061-25EBC170ED3C}" type="pres">
      <dgm:prSet presAssocID="{4E8A0FFB-B8E7-4DED-BB75-680324ACA80C}" presName="txSpace" presStyleCnt="0"/>
      <dgm:spPr/>
    </dgm:pt>
    <dgm:pt modelId="{AFDA9119-3E29-4DF5-B1CA-320541F7C064}" type="pres">
      <dgm:prSet presAssocID="{4E8A0FFB-B8E7-4DED-BB75-680324ACA80C}" presName="desTx" presStyleLbl="revTx" presStyleIdx="5" presStyleCnt="14">
        <dgm:presLayoutVars/>
      </dgm:prSet>
      <dgm:spPr/>
    </dgm:pt>
    <dgm:pt modelId="{48738520-21C4-4F7A-A1E5-747BA4838321}" type="pres">
      <dgm:prSet presAssocID="{A820F674-2A13-475F-BE69-B8D93B701861}" presName="sibTrans" presStyleCnt="0"/>
      <dgm:spPr/>
    </dgm:pt>
    <dgm:pt modelId="{6E7DCBF2-DF10-4894-A2F8-101702C72AC1}" type="pres">
      <dgm:prSet presAssocID="{743551B3-EE14-42F7-B193-7F69692D2E08}" presName="compNode" presStyleCnt="0"/>
      <dgm:spPr/>
    </dgm:pt>
    <dgm:pt modelId="{26030C21-B1C8-4B36-842C-7C6E109DB421}" type="pres">
      <dgm:prSet presAssocID="{743551B3-EE14-42F7-B193-7F69692D2E08}"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Alarm Clock"/>
        </a:ext>
      </dgm:extLst>
    </dgm:pt>
    <dgm:pt modelId="{6554D28B-B970-40FF-8FC8-2721AA71BE00}" type="pres">
      <dgm:prSet presAssocID="{743551B3-EE14-42F7-B193-7F69692D2E08}" presName="iconSpace" presStyleCnt="0"/>
      <dgm:spPr/>
    </dgm:pt>
    <dgm:pt modelId="{E536B994-F138-488B-B1D5-8E766AB0ECF1}" type="pres">
      <dgm:prSet presAssocID="{743551B3-EE14-42F7-B193-7F69692D2E08}" presName="parTx" presStyleLbl="revTx" presStyleIdx="6" presStyleCnt="14">
        <dgm:presLayoutVars>
          <dgm:chMax val="0"/>
          <dgm:chPref val="0"/>
        </dgm:presLayoutVars>
      </dgm:prSet>
      <dgm:spPr/>
    </dgm:pt>
    <dgm:pt modelId="{1554AB84-7E2C-437E-8E1E-718541599FD0}" type="pres">
      <dgm:prSet presAssocID="{743551B3-EE14-42F7-B193-7F69692D2E08}" presName="txSpace" presStyleCnt="0"/>
      <dgm:spPr/>
    </dgm:pt>
    <dgm:pt modelId="{E34E7947-61E7-4193-81A8-7BE2E30BDB22}" type="pres">
      <dgm:prSet presAssocID="{743551B3-EE14-42F7-B193-7F69692D2E08}" presName="desTx" presStyleLbl="revTx" presStyleIdx="7" presStyleCnt="14">
        <dgm:presLayoutVars/>
      </dgm:prSet>
      <dgm:spPr/>
    </dgm:pt>
    <dgm:pt modelId="{621D7271-CCAC-422D-9422-E118F6C897B3}" type="pres">
      <dgm:prSet presAssocID="{4965975A-3598-414E-9C1B-346F6A13A017}" presName="sibTrans" presStyleCnt="0"/>
      <dgm:spPr/>
    </dgm:pt>
    <dgm:pt modelId="{217ABB4A-B250-4DDC-93CB-B18EF0CB922F}" type="pres">
      <dgm:prSet presAssocID="{9C295500-4AF2-4F53-BF6E-D6035E388340}" presName="compNode" presStyleCnt="0"/>
      <dgm:spPr/>
    </dgm:pt>
    <dgm:pt modelId="{A8EDA55D-5CAC-47EA-8552-702E20B65CE0}" type="pres">
      <dgm:prSet presAssocID="{9C295500-4AF2-4F53-BF6E-D6035E388340}"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at"/>
        </a:ext>
      </dgm:extLst>
    </dgm:pt>
    <dgm:pt modelId="{2F7330F2-3470-48B7-81EB-FA4DA0E48FE4}" type="pres">
      <dgm:prSet presAssocID="{9C295500-4AF2-4F53-BF6E-D6035E388340}" presName="iconSpace" presStyleCnt="0"/>
      <dgm:spPr/>
    </dgm:pt>
    <dgm:pt modelId="{1527CAD0-BEB1-4698-80D4-81E40F383A24}" type="pres">
      <dgm:prSet presAssocID="{9C295500-4AF2-4F53-BF6E-D6035E388340}" presName="parTx" presStyleLbl="revTx" presStyleIdx="8" presStyleCnt="14">
        <dgm:presLayoutVars>
          <dgm:chMax val="0"/>
          <dgm:chPref val="0"/>
        </dgm:presLayoutVars>
      </dgm:prSet>
      <dgm:spPr/>
    </dgm:pt>
    <dgm:pt modelId="{8ACEADAD-49E8-4054-A7E8-E07C05420609}" type="pres">
      <dgm:prSet presAssocID="{9C295500-4AF2-4F53-BF6E-D6035E388340}" presName="txSpace" presStyleCnt="0"/>
      <dgm:spPr/>
    </dgm:pt>
    <dgm:pt modelId="{93492963-BE1D-43FD-A24A-8FA88FDD873A}" type="pres">
      <dgm:prSet presAssocID="{9C295500-4AF2-4F53-BF6E-D6035E388340}" presName="desTx" presStyleLbl="revTx" presStyleIdx="9" presStyleCnt="14">
        <dgm:presLayoutVars/>
      </dgm:prSet>
      <dgm:spPr/>
    </dgm:pt>
    <dgm:pt modelId="{3F1EAFA1-D976-4629-9165-60D0BB32A9F8}" type="pres">
      <dgm:prSet presAssocID="{0E4303AE-F899-49E9-B23E-2A25D1A7D32D}" presName="sibTrans" presStyleCnt="0"/>
      <dgm:spPr/>
    </dgm:pt>
    <dgm:pt modelId="{908B364E-4EAC-4543-8A36-552C48147201}" type="pres">
      <dgm:prSet presAssocID="{34F14E64-9478-4C40-8A38-7C4D03AE0947}" presName="compNode" presStyleCnt="0"/>
      <dgm:spPr/>
    </dgm:pt>
    <dgm:pt modelId="{2131D328-5420-47C3-A152-CD229E94BCAE}" type="pres">
      <dgm:prSet presAssocID="{34F14E64-9478-4C40-8A38-7C4D03AE0947}"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loud"/>
        </a:ext>
      </dgm:extLst>
    </dgm:pt>
    <dgm:pt modelId="{387B93F3-EF8B-45C9-9D2B-6F9001178410}" type="pres">
      <dgm:prSet presAssocID="{34F14E64-9478-4C40-8A38-7C4D03AE0947}" presName="iconSpace" presStyleCnt="0"/>
      <dgm:spPr/>
    </dgm:pt>
    <dgm:pt modelId="{BCBD1A72-ECEA-4F39-A01D-D04E71A57107}" type="pres">
      <dgm:prSet presAssocID="{34F14E64-9478-4C40-8A38-7C4D03AE0947}" presName="parTx" presStyleLbl="revTx" presStyleIdx="10" presStyleCnt="14">
        <dgm:presLayoutVars>
          <dgm:chMax val="0"/>
          <dgm:chPref val="0"/>
        </dgm:presLayoutVars>
      </dgm:prSet>
      <dgm:spPr/>
    </dgm:pt>
    <dgm:pt modelId="{42BD8994-0247-48E8-A306-7689C2D3FADB}" type="pres">
      <dgm:prSet presAssocID="{34F14E64-9478-4C40-8A38-7C4D03AE0947}" presName="txSpace" presStyleCnt="0"/>
      <dgm:spPr/>
    </dgm:pt>
    <dgm:pt modelId="{7826124C-00FE-48F5-B688-B11FAC463F0A}" type="pres">
      <dgm:prSet presAssocID="{34F14E64-9478-4C40-8A38-7C4D03AE0947}" presName="desTx" presStyleLbl="revTx" presStyleIdx="11" presStyleCnt="14">
        <dgm:presLayoutVars/>
      </dgm:prSet>
      <dgm:spPr/>
    </dgm:pt>
    <dgm:pt modelId="{CA4554E1-5A10-4357-A1EE-0F816A7BCABD}" type="pres">
      <dgm:prSet presAssocID="{466DBE7E-1BC0-4C7F-B143-412976C5C0D9}" presName="sibTrans" presStyleCnt="0"/>
      <dgm:spPr/>
    </dgm:pt>
    <dgm:pt modelId="{77A0AA9E-DE04-44E2-8427-2E443DFCEA42}" type="pres">
      <dgm:prSet presAssocID="{ED652317-61CF-434C-87BB-435E78751DEF}" presName="compNode" presStyleCnt="0"/>
      <dgm:spPr/>
    </dgm:pt>
    <dgm:pt modelId="{3B2BA00E-CF91-42A4-ADAD-D1045D0EF417}" type="pres">
      <dgm:prSet presAssocID="{ED652317-61CF-434C-87BB-435E78751DEF}"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Like"/>
        </a:ext>
      </dgm:extLst>
    </dgm:pt>
    <dgm:pt modelId="{D23F2A05-A89F-4ACD-9113-A4B634279702}" type="pres">
      <dgm:prSet presAssocID="{ED652317-61CF-434C-87BB-435E78751DEF}" presName="iconSpace" presStyleCnt="0"/>
      <dgm:spPr/>
    </dgm:pt>
    <dgm:pt modelId="{9B762D94-F122-43BB-A0A9-80E1DC82A002}" type="pres">
      <dgm:prSet presAssocID="{ED652317-61CF-434C-87BB-435E78751DEF}" presName="parTx" presStyleLbl="revTx" presStyleIdx="12" presStyleCnt="14">
        <dgm:presLayoutVars>
          <dgm:chMax val="0"/>
          <dgm:chPref val="0"/>
        </dgm:presLayoutVars>
      </dgm:prSet>
      <dgm:spPr/>
    </dgm:pt>
    <dgm:pt modelId="{3FA9BB77-A429-4D68-84BC-98F66FF316F8}" type="pres">
      <dgm:prSet presAssocID="{ED652317-61CF-434C-87BB-435E78751DEF}" presName="txSpace" presStyleCnt="0"/>
      <dgm:spPr/>
    </dgm:pt>
    <dgm:pt modelId="{ACAFA074-0B87-409A-A0F6-84D4EAF627DB}" type="pres">
      <dgm:prSet presAssocID="{ED652317-61CF-434C-87BB-435E78751DEF}" presName="desTx" presStyleLbl="revTx" presStyleIdx="13" presStyleCnt="14">
        <dgm:presLayoutVars/>
      </dgm:prSet>
      <dgm:spPr/>
    </dgm:pt>
  </dgm:ptLst>
  <dgm:cxnLst>
    <dgm:cxn modelId="{7B4B3417-4D40-A64A-A243-EA020C249489}" type="presOf" srcId="{34F14E64-9478-4C40-8A38-7C4D03AE0947}" destId="{BCBD1A72-ECEA-4F39-A01D-D04E71A57107}" srcOrd="0" destOrd="0" presId="urn:microsoft.com/office/officeart/2018/5/layout/CenteredIconLabelDescriptionList"/>
    <dgm:cxn modelId="{D8D09537-9CC3-480B-BDA9-8795C1473426}" srcId="{568E26B9-4F7F-4499-8569-6ACF45A1D442}" destId="{ED652317-61CF-434C-87BB-435E78751DEF}" srcOrd="6" destOrd="0" parTransId="{45A2EB95-F269-4675-802F-066EEA834E82}" sibTransId="{C7ABF83A-B31F-4F92-809C-0CB24B893994}"/>
    <dgm:cxn modelId="{1424ED3E-D01B-0E41-ADB8-52F09B761AB9}" type="presOf" srcId="{9C295500-4AF2-4F53-BF6E-D6035E388340}" destId="{1527CAD0-BEB1-4698-80D4-81E40F383A24}" srcOrd="0" destOrd="0" presId="urn:microsoft.com/office/officeart/2018/5/layout/CenteredIconLabelDescriptionList"/>
    <dgm:cxn modelId="{840B6D5C-939A-C64A-8F43-724E1B8E5475}" type="presOf" srcId="{ACBCD54D-2E48-4412-8C6D-5CC45D244776}" destId="{CDE11270-CC21-445B-898E-4F9B38A35E2B}" srcOrd="0" destOrd="0" presId="urn:microsoft.com/office/officeart/2018/5/layout/CenteredIconLabelDescriptionList"/>
    <dgm:cxn modelId="{CBFE9B62-986B-834F-B755-4A20F37AF09C}" type="presOf" srcId="{B5AF4FA7-8189-46BE-BCD2-F3E7804D4F1B}" destId="{88F04C1A-2EF0-46DD-8491-11446764B5E5}" srcOrd="0" destOrd="0" presId="urn:microsoft.com/office/officeart/2018/5/layout/CenteredIconLabelDescriptionList"/>
    <dgm:cxn modelId="{A7213168-28E6-7A4F-834F-80F5DEC85464}" type="presOf" srcId="{4E8A0FFB-B8E7-4DED-BB75-680324ACA80C}" destId="{66EB1C54-024A-44C1-BB73-15DFD5B62360}" srcOrd="0" destOrd="0" presId="urn:microsoft.com/office/officeart/2018/5/layout/CenteredIconLabelDescriptionList"/>
    <dgm:cxn modelId="{58D6C76E-3993-4456-91EE-C4E69E48096D}" srcId="{B5AF4FA7-8189-46BE-BCD2-F3E7804D4F1B}" destId="{067F0AEA-E578-4A81-9FF8-CC825E56689E}" srcOrd="0" destOrd="0" parTransId="{B7234F56-B296-48B2-B84B-A569035ED4F6}" sibTransId="{4D35F297-4517-4FFA-9198-E7114FC40A21}"/>
    <dgm:cxn modelId="{8A0CD573-1C2A-4083-9865-C236E3183205}" srcId="{568E26B9-4F7F-4499-8569-6ACF45A1D442}" destId="{FE5C0B2C-0FE3-49EE-BDCF-5503DE04BF75}" srcOrd="1" destOrd="0" parTransId="{88D23FF5-DB22-4F76-AD1C-E437CAE23DA2}" sibTransId="{9294E114-7810-4AC8-96AF-442276883422}"/>
    <dgm:cxn modelId="{FF331C85-E67E-49A9-B5CA-A23B8A453239}" srcId="{568E26B9-4F7F-4499-8569-6ACF45A1D442}" destId="{ACBCD54D-2E48-4412-8C6D-5CC45D244776}" srcOrd="0" destOrd="0" parTransId="{0C84DFCF-E40E-45CC-9FBB-700E1EF8288F}" sibTransId="{211C3A96-0D0C-4409-88DE-B6D576586136}"/>
    <dgm:cxn modelId="{663B8B98-280C-4ED1-8682-35EE9262D3B2}" srcId="{568E26B9-4F7F-4499-8569-6ACF45A1D442}" destId="{743551B3-EE14-42F7-B193-7F69692D2E08}" srcOrd="3" destOrd="0" parTransId="{0CAC42FC-DDF6-4D95-9AE5-7E46F6CA0308}" sibTransId="{4965975A-3598-414E-9C1B-346F6A13A017}"/>
    <dgm:cxn modelId="{601FDA9E-53DF-984C-AB6E-CA0DC2FB8ADE}" type="presOf" srcId="{067F0AEA-E578-4A81-9FF8-CC825E56689E}" destId="{88F04C1A-2EF0-46DD-8491-11446764B5E5}" srcOrd="0" destOrd="1" presId="urn:microsoft.com/office/officeart/2018/5/layout/CenteredIconLabelDescriptionList"/>
    <dgm:cxn modelId="{AB5364A2-2E48-4740-BDBD-96132CACBA95}" srcId="{568E26B9-4F7F-4499-8569-6ACF45A1D442}" destId="{34F14E64-9478-4C40-8A38-7C4D03AE0947}" srcOrd="5" destOrd="0" parTransId="{0A0C94DE-DE2B-4503-A217-53A6B83D1013}" sibTransId="{466DBE7E-1BC0-4C7F-B143-412976C5C0D9}"/>
    <dgm:cxn modelId="{67B5FBA4-6E05-6441-A29F-1A2513C6A70B}" type="presOf" srcId="{ED652317-61CF-434C-87BB-435E78751DEF}" destId="{9B762D94-F122-43BB-A0A9-80E1DC82A002}" srcOrd="0" destOrd="0" presId="urn:microsoft.com/office/officeart/2018/5/layout/CenteredIconLabelDescriptionList"/>
    <dgm:cxn modelId="{D6EB88AD-1A52-4121-B901-D7448BB6459D}" srcId="{ACBCD54D-2E48-4412-8C6D-5CC45D244776}" destId="{B5AF4FA7-8189-46BE-BCD2-F3E7804D4F1B}" srcOrd="0" destOrd="0" parTransId="{EDA60AB1-335C-48EC-B484-22DF82910C4E}" sibTransId="{B1CAB58E-2E19-4DD2-95BE-3E9165D5A72C}"/>
    <dgm:cxn modelId="{D18F90D8-74D0-4C5E-99EF-7598159C2273}" srcId="{568E26B9-4F7F-4499-8569-6ACF45A1D442}" destId="{9C295500-4AF2-4F53-BF6E-D6035E388340}" srcOrd="4" destOrd="0" parTransId="{5FCF7328-8160-47CF-9248-3FC5D850CBCC}" sibTransId="{0E4303AE-F899-49E9-B23E-2A25D1A7D32D}"/>
    <dgm:cxn modelId="{33CAD5E0-43C2-E240-A026-4722CE5DF4A0}" type="presOf" srcId="{FE5C0B2C-0FE3-49EE-BDCF-5503DE04BF75}" destId="{3EB4FF3B-FA24-4D51-9269-E868DC4E73F8}" srcOrd="0" destOrd="0" presId="urn:microsoft.com/office/officeart/2018/5/layout/CenteredIconLabelDescriptionList"/>
    <dgm:cxn modelId="{ACC6FEE2-FA78-4632-9E08-AF968E28D7CF}" srcId="{568E26B9-4F7F-4499-8569-6ACF45A1D442}" destId="{4E8A0FFB-B8E7-4DED-BB75-680324ACA80C}" srcOrd="2" destOrd="0" parTransId="{7266365A-F286-4517-B69F-75154498408B}" sibTransId="{A820F674-2A13-475F-BE69-B8D93B701861}"/>
    <dgm:cxn modelId="{C1B7C6EC-8C92-0F40-94F6-8D094071BA62}" type="presOf" srcId="{568E26B9-4F7F-4499-8569-6ACF45A1D442}" destId="{26CF7A39-40FE-48F8-9278-908C53BB6257}" srcOrd="0" destOrd="0" presId="urn:microsoft.com/office/officeart/2018/5/layout/CenteredIconLabelDescriptionList"/>
    <dgm:cxn modelId="{272250F4-8ED5-C64C-8345-55D0A153B84F}" type="presOf" srcId="{743551B3-EE14-42F7-B193-7F69692D2E08}" destId="{E536B994-F138-488B-B1D5-8E766AB0ECF1}" srcOrd="0" destOrd="0" presId="urn:microsoft.com/office/officeart/2018/5/layout/CenteredIconLabelDescriptionList"/>
    <dgm:cxn modelId="{68DC1EB6-616E-5C4D-BE8A-492EF10E4F13}" type="presParOf" srcId="{26CF7A39-40FE-48F8-9278-908C53BB6257}" destId="{E81C4AAD-CC51-4090-BD70-290903987CCE}" srcOrd="0" destOrd="0" presId="urn:microsoft.com/office/officeart/2018/5/layout/CenteredIconLabelDescriptionList"/>
    <dgm:cxn modelId="{4ADFA2BD-0E63-CA4C-A576-A5864E71451D}" type="presParOf" srcId="{E81C4AAD-CC51-4090-BD70-290903987CCE}" destId="{4D976583-F7DE-4E0D-A8BF-F953400365D6}" srcOrd="0" destOrd="0" presId="urn:microsoft.com/office/officeart/2018/5/layout/CenteredIconLabelDescriptionList"/>
    <dgm:cxn modelId="{69DA24DC-7960-2C47-A2A9-0EAC8292288E}" type="presParOf" srcId="{E81C4AAD-CC51-4090-BD70-290903987CCE}" destId="{A6DEC9BF-D7A9-4FFC-93F7-F18303895C06}" srcOrd="1" destOrd="0" presId="urn:microsoft.com/office/officeart/2018/5/layout/CenteredIconLabelDescriptionList"/>
    <dgm:cxn modelId="{D7D3D807-E3DE-F24C-A2D2-B7208696D15B}" type="presParOf" srcId="{E81C4AAD-CC51-4090-BD70-290903987CCE}" destId="{CDE11270-CC21-445B-898E-4F9B38A35E2B}" srcOrd="2" destOrd="0" presId="urn:microsoft.com/office/officeart/2018/5/layout/CenteredIconLabelDescriptionList"/>
    <dgm:cxn modelId="{081642F1-BFE2-A548-BCD5-D5449A95C638}" type="presParOf" srcId="{E81C4AAD-CC51-4090-BD70-290903987CCE}" destId="{9041AC2B-7F5A-4226-8661-7BDCA9725166}" srcOrd="3" destOrd="0" presId="urn:microsoft.com/office/officeart/2018/5/layout/CenteredIconLabelDescriptionList"/>
    <dgm:cxn modelId="{FA5FF71F-C149-104B-B999-4B4CD82C118B}" type="presParOf" srcId="{E81C4AAD-CC51-4090-BD70-290903987CCE}" destId="{88F04C1A-2EF0-46DD-8491-11446764B5E5}" srcOrd="4" destOrd="0" presId="urn:microsoft.com/office/officeart/2018/5/layout/CenteredIconLabelDescriptionList"/>
    <dgm:cxn modelId="{743E9C3E-7D76-AC42-A0F3-3C1D8A31039F}" type="presParOf" srcId="{26CF7A39-40FE-48F8-9278-908C53BB6257}" destId="{2F52E044-ED70-403E-9092-38400AD6B052}" srcOrd="1" destOrd="0" presId="urn:microsoft.com/office/officeart/2018/5/layout/CenteredIconLabelDescriptionList"/>
    <dgm:cxn modelId="{686A46B5-C47A-234B-9C79-097F5BF07009}" type="presParOf" srcId="{26CF7A39-40FE-48F8-9278-908C53BB6257}" destId="{0B04DFF3-EB6A-43B3-B701-7C789517AB6D}" srcOrd="2" destOrd="0" presId="urn:microsoft.com/office/officeart/2018/5/layout/CenteredIconLabelDescriptionList"/>
    <dgm:cxn modelId="{F520D1E1-3C13-0949-A500-1AB7B9F864F7}" type="presParOf" srcId="{0B04DFF3-EB6A-43B3-B701-7C789517AB6D}" destId="{B60E1BB8-2042-4A70-8246-76D48F489590}" srcOrd="0" destOrd="0" presId="urn:microsoft.com/office/officeart/2018/5/layout/CenteredIconLabelDescriptionList"/>
    <dgm:cxn modelId="{B84BA60B-88F4-FA4D-94AE-E1B6476998BB}" type="presParOf" srcId="{0B04DFF3-EB6A-43B3-B701-7C789517AB6D}" destId="{767CD972-DD9A-4B25-A623-009A11CBE8A2}" srcOrd="1" destOrd="0" presId="urn:microsoft.com/office/officeart/2018/5/layout/CenteredIconLabelDescriptionList"/>
    <dgm:cxn modelId="{882B658A-111E-8C4A-9E6B-A9336EF6291B}" type="presParOf" srcId="{0B04DFF3-EB6A-43B3-B701-7C789517AB6D}" destId="{3EB4FF3B-FA24-4D51-9269-E868DC4E73F8}" srcOrd="2" destOrd="0" presId="urn:microsoft.com/office/officeart/2018/5/layout/CenteredIconLabelDescriptionList"/>
    <dgm:cxn modelId="{629EA8F8-7BDA-2141-90A6-F6B5588DC0BB}" type="presParOf" srcId="{0B04DFF3-EB6A-43B3-B701-7C789517AB6D}" destId="{51A35F14-070B-40B7-A410-A3D7A4D0FFBB}" srcOrd="3" destOrd="0" presId="urn:microsoft.com/office/officeart/2018/5/layout/CenteredIconLabelDescriptionList"/>
    <dgm:cxn modelId="{89E1BBE5-624A-064C-8642-3FA1D783F84C}" type="presParOf" srcId="{0B04DFF3-EB6A-43B3-B701-7C789517AB6D}" destId="{78581934-18DD-499A-85E3-C3418F07454E}" srcOrd="4" destOrd="0" presId="urn:microsoft.com/office/officeart/2018/5/layout/CenteredIconLabelDescriptionList"/>
    <dgm:cxn modelId="{92A6F7AA-7CDF-DA4E-B567-853E3103C2A9}" type="presParOf" srcId="{26CF7A39-40FE-48F8-9278-908C53BB6257}" destId="{D13EA266-6ED1-479D-A9F4-595E3035E7F4}" srcOrd="3" destOrd="0" presId="urn:microsoft.com/office/officeart/2018/5/layout/CenteredIconLabelDescriptionList"/>
    <dgm:cxn modelId="{27B7369E-7A26-1541-B6D8-385D33E24084}" type="presParOf" srcId="{26CF7A39-40FE-48F8-9278-908C53BB6257}" destId="{00FBFBC5-013B-4D30-82CE-2A34ADFFC1BF}" srcOrd="4" destOrd="0" presId="urn:microsoft.com/office/officeart/2018/5/layout/CenteredIconLabelDescriptionList"/>
    <dgm:cxn modelId="{A1B62126-BF5E-5640-BBC0-6A20ACBF1EB3}" type="presParOf" srcId="{00FBFBC5-013B-4D30-82CE-2A34ADFFC1BF}" destId="{70640994-1F9A-4486-8D49-29B83240B5F5}" srcOrd="0" destOrd="0" presId="urn:microsoft.com/office/officeart/2018/5/layout/CenteredIconLabelDescriptionList"/>
    <dgm:cxn modelId="{F2927643-2775-2E46-9E25-08C8471CB48E}" type="presParOf" srcId="{00FBFBC5-013B-4D30-82CE-2A34ADFFC1BF}" destId="{B3DD4E8C-AF1F-43DC-94F1-52987D80549B}" srcOrd="1" destOrd="0" presId="urn:microsoft.com/office/officeart/2018/5/layout/CenteredIconLabelDescriptionList"/>
    <dgm:cxn modelId="{5D55994C-DD76-1247-832D-2E34AFFA23E5}" type="presParOf" srcId="{00FBFBC5-013B-4D30-82CE-2A34ADFFC1BF}" destId="{66EB1C54-024A-44C1-BB73-15DFD5B62360}" srcOrd="2" destOrd="0" presId="urn:microsoft.com/office/officeart/2018/5/layout/CenteredIconLabelDescriptionList"/>
    <dgm:cxn modelId="{99774450-FABA-3E4F-A262-5AD41B4A34B9}" type="presParOf" srcId="{00FBFBC5-013B-4D30-82CE-2A34ADFFC1BF}" destId="{4FECF3C9-C18E-4466-A061-25EBC170ED3C}" srcOrd="3" destOrd="0" presId="urn:microsoft.com/office/officeart/2018/5/layout/CenteredIconLabelDescriptionList"/>
    <dgm:cxn modelId="{95FB5E49-5670-4D43-B54B-0FC7EEBCEA45}" type="presParOf" srcId="{00FBFBC5-013B-4D30-82CE-2A34ADFFC1BF}" destId="{AFDA9119-3E29-4DF5-B1CA-320541F7C064}" srcOrd="4" destOrd="0" presId="urn:microsoft.com/office/officeart/2018/5/layout/CenteredIconLabelDescriptionList"/>
    <dgm:cxn modelId="{AC251571-35DC-C148-9C09-629C31749350}" type="presParOf" srcId="{26CF7A39-40FE-48F8-9278-908C53BB6257}" destId="{48738520-21C4-4F7A-A1E5-747BA4838321}" srcOrd="5" destOrd="0" presId="urn:microsoft.com/office/officeart/2018/5/layout/CenteredIconLabelDescriptionList"/>
    <dgm:cxn modelId="{866308EF-DFE7-9543-B64C-73A80E93D61F}" type="presParOf" srcId="{26CF7A39-40FE-48F8-9278-908C53BB6257}" destId="{6E7DCBF2-DF10-4894-A2F8-101702C72AC1}" srcOrd="6" destOrd="0" presId="urn:microsoft.com/office/officeart/2018/5/layout/CenteredIconLabelDescriptionList"/>
    <dgm:cxn modelId="{76672E0E-2C0C-824B-94C0-1E4AC3CDFFD6}" type="presParOf" srcId="{6E7DCBF2-DF10-4894-A2F8-101702C72AC1}" destId="{26030C21-B1C8-4B36-842C-7C6E109DB421}" srcOrd="0" destOrd="0" presId="urn:microsoft.com/office/officeart/2018/5/layout/CenteredIconLabelDescriptionList"/>
    <dgm:cxn modelId="{0541F53C-A9A4-A444-BED8-8BBFA490D51E}" type="presParOf" srcId="{6E7DCBF2-DF10-4894-A2F8-101702C72AC1}" destId="{6554D28B-B970-40FF-8FC8-2721AA71BE00}" srcOrd="1" destOrd="0" presId="urn:microsoft.com/office/officeart/2018/5/layout/CenteredIconLabelDescriptionList"/>
    <dgm:cxn modelId="{F0E9276E-8578-0043-982F-EC2BA8448726}" type="presParOf" srcId="{6E7DCBF2-DF10-4894-A2F8-101702C72AC1}" destId="{E536B994-F138-488B-B1D5-8E766AB0ECF1}" srcOrd="2" destOrd="0" presId="urn:microsoft.com/office/officeart/2018/5/layout/CenteredIconLabelDescriptionList"/>
    <dgm:cxn modelId="{8CAE73C2-F0AC-CD40-9F8F-66C132F6203F}" type="presParOf" srcId="{6E7DCBF2-DF10-4894-A2F8-101702C72AC1}" destId="{1554AB84-7E2C-437E-8E1E-718541599FD0}" srcOrd="3" destOrd="0" presId="urn:microsoft.com/office/officeart/2018/5/layout/CenteredIconLabelDescriptionList"/>
    <dgm:cxn modelId="{E649F3BC-F1DF-3145-B997-10AC2DC0E340}" type="presParOf" srcId="{6E7DCBF2-DF10-4894-A2F8-101702C72AC1}" destId="{E34E7947-61E7-4193-81A8-7BE2E30BDB22}" srcOrd="4" destOrd="0" presId="urn:microsoft.com/office/officeart/2018/5/layout/CenteredIconLabelDescriptionList"/>
    <dgm:cxn modelId="{03A8CDE9-50F3-2347-851E-D82E60E9392F}" type="presParOf" srcId="{26CF7A39-40FE-48F8-9278-908C53BB6257}" destId="{621D7271-CCAC-422D-9422-E118F6C897B3}" srcOrd="7" destOrd="0" presId="urn:microsoft.com/office/officeart/2018/5/layout/CenteredIconLabelDescriptionList"/>
    <dgm:cxn modelId="{80DCA46A-B626-4E47-8BFB-B3F23E296B09}" type="presParOf" srcId="{26CF7A39-40FE-48F8-9278-908C53BB6257}" destId="{217ABB4A-B250-4DDC-93CB-B18EF0CB922F}" srcOrd="8" destOrd="0" presId="urn:microsoft.com/office/officeart/2018/5/layout/CenteredIconLabelDescriptionList"/>
    <dgm:cxn modelId="{67330706-FD10-4C41-9F16-5AFB5DD3C5FF}" type="presParOf" srcId="{217ABB4A-B250-4DDC-93CB-B18EF0CB922F}" destId="{A8EDA55D-5CAC-47EA-8552-702E20B65CE0}" srcOrd="0" destOrd="0" presId="urn:microsoft.com/office/officeart/2018/5/layout/CenteredIconLabelDescriptionList"/>
    <dgm:cxn modelId="{03742496-6FEA-4240-8EE5-4AB99FF3F264}" type="presParOf" srcId="{217ABB4A-B250-4DDC-93CB-B18EF0CB922F}" destId="{2F7330F2-3470-48B7-81EB-FA4DA0E48FE4}" srcOrd="1" destOrd="0" presId="urn:microsoft.com/office/officeart/2018/5/layout/CenteredIconLabelDescriptionList"/>
    <dgm:cxn modelId="{284CE326-D8DB-7E40-B90A-C41CF6E562E7}" type="presParOf" srcId="{217ABB4A-B250-4DDC-93CB-B18EF0CB922F}" destId="{1527CAD0-BEB1-4698-80D4-81E40F383A24}" srcOrd="2" destOrd="0" presId="urn:microsoft.com/office/officeart/2018/5/layout/CenteredIconLabelDescriptionList"/>
    <dgm:cxn modelId="{019581AA-AB77-D74A-8B89-3D3766BDDB96}" type="presParOf" srcId="{217ABB4A-B250-4DDC-93CB-B18EF0CB922F}" destId="{8ACEADAD-49E8-4054-A7E8-E07C05420609}" srcOrd="3" destOrd="0" presId="urn:microsoft.com/office/officeart/2018/5/layout/CenteredIconLabelDescriptionList"/>
    <dgm:cxn modelId="{8ABBD72D-2744-014F-8FDD-EB7DB436A4F1}" type="presParOf" srcId="{217ABB4A-B250-4DDC-93CB-B18EF0CB922F}" destId="{93492963-BE1D-43FD-A24A-8FA88FDD873A}" srcOrd="4" destOrd="0" presId="urn:microsoft.com/office/officeart/2018/5/layout/CenteredIconLabelDescriptionList"/>
    <dgm:cxn modelId="{CDB79843-05AA-B74A-8566-89AE12410BAF}" type="presParOf" srcId="{26CF7A39-40FE-48F8-9278-908C53BB6257}" destId="{3F1EAFA1-D976-4629-9165-60D0BB32A9F8}" srcOrd="9" destOrd="0" presId="urn:microsoft.com/office/officeart/2018/5/layout/CenteredIconLabelDescriptionList"/>
    <dgm:cxn modelId="{14FDE4E3-C08F-7A43-8B1F-B3EEEB848B22}" type="presParOf" srcId="{26CF7A39-40FE-48F8-9278-908C53BB6257}" destId="{908B364E-4EAC-4543-8A36-552C48147201}" srcOrd="10" destOrd="0" presId="urn:microsoft.com/office/officeart/2018/5/layout/CenteredIconLabelDescriptionList"/>
    <dgm:cxn modelId="{4A75C3D0-EE3C-9240-A558-8A63B1E93030}" type="presParOf" srcId="{908B364E-4EAC-4543-8A36-552C48147201}" destId="{2131D328-5420-47C3-A152-CD229E94BCAE}" srcOrd="0" destOrd="0" presId="urn:microsoft.com/office/officeart/2018/5/layout/CenteredIconLabelDescriptionList"/>
    <dgm:cxn modelId="{C8F09B2A-E6A3-6E4A-AEBB-32E18D107533}" type="presParOf" srcId="{908B364E-4EAC-4543-8A36-552C48147201}" destId="{387B93F3-EF8B-45C9-9D2B-6F9001178410}" srcOrd="1" destOrd="0" presId="urn:microsoft.com/office/officeart/2018/5/layout/CenteredIconLabelDescriptionList"/>
    <dgm:cxn modelId="{91AF2042-CCDC-CE48-9D37-72B6856F0549}" type="presParOf" srcId="{908B364E-4EAC-4543-8A36-552C48147201}" destId="{BCBD1A72-ECEA-4F39-A01D-D04E71A57107}" srcOrd="2" destOrd="0" presId="urn:microsoft.com/office/officeart/2018/5/layout/CenteredIconLabelDescriptionList"/>
    <dgm:cxn modelId="{35F7FB01-65B9-DA46-B612-FA046D986EA7}" type="presParOf" srcId="{908B364E-4EAC-4543-8A36-552C48147201}" destId="{42BD8994-0247-48E8-A306-7689C2D3FADB}" srcOrd="3" destOrd="0" presId="urn:microsoft.com/office/officeart/2018/5/layout/CenteredIconLabelDescriptionList"/>
    <dgm:cxn modelId="{CA077C54-5CE9-9445-9D9F-6357D175A5A3}" type="presParOf" srcId="{908B364E-4EAC-4543-8A36-552C48147201}" destId="{7826124C-00FE-48F5-B688-B11FAC463F0A}" srcOrd="4" destOrd="0" presId="urn:microsoft.com/office/officeart/2018/5/layout/CenteredIconLabelDescriptionList"/>
    <dgm:cxn modelId="{097B9DAD-F12D-7148-B631-CC517B99128F}" type="presParOf" srcId="{26CF7A39-40FE-48F8-9278-908C53BB6257}" destId="{CA4554E1-5A10-4357-A1EE-0F816A7BCABD}" srcOrd="11" destOrd="0" presId="urn:microsoft.com/office/officeart/2018/5/layout/CenteredIconLabelDescriptionList"/>
    <dgm:cxn modelId="{656E3EA3-6959-3349-A5DD-F10643EA09B3}" type="presParOf" srcId="{26CF7A39-40FE-48F8-9278-908C53BB6257}" destId="{77A0AA9E-DE04-44E2-8427-2E443DFCEA42}" srcOrd="12" destOrd="0" presId="urn:microsoft.com/office/officeart/2018/5/layout/CenteredIconLabelDescriptionList"/>
    <dgm:cxn modelId="{52A4CA6A-4E8D-424A-A23C-1119679238C7}" type="presParOf" srcId="{77A0AA9E-DE04-44E2-8427-2E443DFCEA42}" destId="{3B2BA00E-CF91-42A4-ADAD-D1045D0EF417}" srcOrd="0" destOrd="0" presId="urn:microsoft.com/office/officeart/2018/5/layout/CenteredIconLabelDescriptionList"/>
    <dgm:cxn modelId="{BF8B82C7-EFC2-8945-9A6E-B83F88C73A90}" type="presParOf" srcId="{77A0AA9E-DE04-44E2-8427-2E443DFCEA42}" destId="{D23F2A05-A89F-4ACD-9113-A4B634279702}" srcOrd="1" destOrd="0" presId="urn:microsoft.com/office/officeart/2018/5/layout/CenteredIconLabelDescriptionList"/>
    <dgm:cxn modelId="{92A322D4-FA8F-9844-AE34-00F6B7FA992B}" type="presParOf" srcId="{77A0AA9E-DE04-44E2-8427-2E443DFCEA42}" destId="{9B762D94-F122-43BB-A0A9-80E1DC82A002}" srcOrd="2" destOrd="0" presId="urn:microsoft.com/office/officeart/2018/5/layout/CenteredIconLabelDescriptionList"/>
    <dgm:cxn modelId="{A1FC72AD-C630-D648-A532-DC524244D297}" type="presParOf" srcId="{77A0AA9E-DE04-44E2-8427-2E443DFCEA42}" destId="{3FA9BB77-A429-4D68-84BC-98F66FF316F8}" srcOrd="3" destOrd="0" presId="urn:microsoft.com/office/officeart/2018/5/layout/CenteredIconLabelDescriptionList"/>
    <dgm:cxn modelId="{8F13EC85-91D6-2E4F-9064-E474C3B93CD3}" type="presParOf" srcId="{77A0AA9E-DE04-44E2-8427-2E443DFCEA42}" destId="{ACAFA074-0B87-409A-A0F6-84D4EAF627DB}"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0E2EF24-051C-4306-987E-F0730F2EBA12}" type="doc">
      <dgm:prSet loTypeId="urn:microsoft.com/office/officeart/2005/8/layout/bProcess2" loCatId="process" qsTypeId="urn:microsoft.com/office/officeart/2005/8/quickstyle/simple1" qsCatId="simple" csTypeId="urn:microsoft.com/office/officeart/2005/8/colors/colorful1" csCatId="colorful" phldr="1"/>
      <dgm:spPr/>
      <dgm:t>
        <a:bodyPr/>
        <a:lstStyle/>
        <a:p>
          <a:endParaRPr lang="en-US"/>
        </a:p>
      </dgm:t>
    </dgm:pt>
    <dgm:pt modelId="{E9C7DABC-1DC0-4AD1-B9BD-7F840E67B1A7}">
      <dgm:prSet/>
      <dgm:spPr/>
      <dgm:t>
        <a:bodyPr/>
        <a:lstStyle/>
        <a:p>
          <a:r>
            <a:rPr lang="en-US" dirty="0"/>
            <a:t>Auditory discrimination in others’ speech.</a:t>
          </a:r>
        </a:p>
      </dgm:t>
    </dgm:pt>
    <dgm:pt modelId="{16257731-6F01-4B31-8CCE-E0DA39B73FB9}" type="parTrans" cxnId="{940B4261-C3C3-4F71-8E67-AD173887E21D}">
      <dgm:prSet/>
      <dgm:spPr/>
      <dgm:t>
        <a:bodyPr/>
        <a:lstStyle/>
        <a:p>
          <a:endParaRPr lang="en-US"/>
        </a:p>
      </dgm:t>
    </dgm:pt>
    <dgm:pt modelId="{43E3305C-88BB-4625-BF38-5D925334FDB5}" type="sibTrans" cxnId="{940B4261-C3C3-4F71-8E67-AD173887E21D}">
      <dgm:prSet/>
      <dgm:spPr/>
      <dgm:t>
        <a:bodyPr/>
        <a:lstStyle/>
        <a:p>
          <a:endParaRPr lang="en-US"/>
        </a:p>
      </dgm:t>
    </dgm:pt>
    <dgm:pt modelId="{4D2B8E9F-5646-495E-ABA1-6D17F0D8F9E1}">
      <dgm:prSet/>
      <dgm:spPr/>
      <dgm:t>
        <a:bodyPr/>
        <a:lstStyle/>
        <a:p>
          <a:r>
            <a:rPr lang="en-US"/>
            <a:t>High frequency and and intensity of speech and language practice.</a:t>
          </a:r>
        </a:p>
      </dgm:t>
    </dgm:pt>
    <dgm:pt modelId="{DF48EDD1-0435-4150-84E4-01441383221D}" type="parTrans" cxnId="{34487354-FB65-4ACE-A8FD-7B1E1EAB4C8F}">
      <dgm:prSet/>
      <dgm:spPr/>
      <dgm:t>
        <a:bodyPr/>
        <a:lstStyle/>
        <a:p>
          <a:endParaRPr lang="en-US"/>
        </a:p>
      </dgm:t>
    </dgm:pt>
    <dgm:pt modelId="{FD1D6726-0BA0-40CE-AD35-291A2D8A3E83}" type="sibTrans" cxnId="{34487354-FB65-4ACE-A8FD-7B1E1EAB4C8F}">
      <dgm:prSet/>
      <dgm:spPr/>
      <dgm:t>
        <a:bodyPr/>
        <a:lstStyle/>
        <a:p>
          <a:endParaRPr lang="en-US"/>
        </a:p>
      </dgm:t>
    </dgm:pt>
    <dgm:pt modelId="{541CC5DB-D2D7-44B1-8F83-2537B62763AF}">
      <dgm:prSet/>
      <dgm:spPr/>
      <dgm:t>
        <a:bodyPr/>
        <a:lstStyle/>
        <a:p>
          <a:r>
            <a:rPr lang="en-US"/>
            <a:t>Shorter and more frequent sessions.</a:t>
          </a:r>
        </a:p>
      </dgm:t>
    </dgm:pt>
    <dgm:pt modelId="{E9E96FFA-97B0-4968-9283-2B975B29A209}" type="parTrans" cxnId="{11E2BFDD-86EF-419F-98D9-25ACC02CAA4F}">
      <dgm:prSet/>
      <dgm:spPr/>
      <dgm:t>
        <a:bodyPr/>
        <a:lstStyle/>
        <a:p>
          <a:endParaRPr lang="en-US"/>
        </a:p>
      </dgm:t>
    </dgm:pt>
    <dgm:pt modelId="{C14532A0-0760-4806-B531-B1190BC89C28}" type="sibTrans" cxnId="{11E2BFDD-86EF-419F-98D9-25ACC02CAA4F}">
      <dgm:prSet/>
      <dgm:spPr/>
      <dgm:t>
        <a:bodyPr/>
        <a:lstStyle/>
        <a:p>
          <a:endParaRPr lang="en-US"/>
        </a:p>
      </dgm:t>
    </dgm:pt>
    <dgm:pt modelId="{6C4596F4-9DC8-49B5-8EAB-8E2ECF48CBD7}">
      <dgm:prSet/>
      <dgm:spPr/>
      <dgm:t>
        <a:bodyPr/>
        <a:lstStyle/>
        <a:p>
          <a:r>
            <a:rPr lang="en-US"/>
            <a:t>Technology </a:t>
          </a:r>
        </a:p>
      </dgm:t>
    </dgm:pt>
    <dgm:pt modelId="{5DC9E266-7E0D-4788-ADAF-813CB91D5A1A}" type="parTrans" cxnId="{156018E8-1C12-493B-B318-2BB87A195E81}">
      <dgm:prSet/>
      <dgm:spPr/>
      <dgm:t>
        <a:bodyPr/>
        <a:lstStyle/>
        <a:p>
          <a:endParaRPr lang="en-US"/>
        </a:p>
      </dgm:t>
    </dgm:pt>
    <dgm:pt modelId="{E0BDA11D-794E-48D3-B73E-0A5385F24815}" type="sibTrans" cxnId="{156018E8-1C12-493B-B318-2BB87A195E81}">
      <dgm:prSet/>
      <dgm:spPr/>
      <dgm:t>
        <a:bodyPr/>
        <a:lstStyle/>
        <a:p>
          <a:endParaRPr lang="en-US"/>
        </a:p>
      </dgm:t>
    </dgm:pt>
    <dgm:pt modelId="{931DF48F-FE3B-4888-8278-C39B3534215F}">
      <dgm:prSet/>
      <dgm:spPr/>
      <dgm:t>
        <a:bodyPr/>
        <a:lstStyle/>
        <a:p>
          <a:r>
            <a:rPr lang="en-US"/>
            <a:t>Siri and Alexa</a:t>
          </a:r>
        </a:p>
      </dgm:t>
    </dgm:pt>
    <dgm:pt modelId="{A4E2302B-5486-45A4-80A1-C04B3A259369}" type="parTrans" cxnId="{CCEA29F1-7AA4-4697-98B6-2160FB7338CD}">
      <dgm:prSet/>
      <dgm:spPr/>
      <dgm:t>
        <a:bodyPr/>
        <a:lstStyle/>
        <a:p>
          <a:endParaRPr lang="en-US"/>
        </a:p>
      </dgm:t>
    </dgm:pt>
    <dgm:pt modelId="{A5068EB5-2BC4-423A-8F19-E22D15FF724E}" type="sibTrans" cxnId="{CCEA29F1-7AA4-4697-98B6-2160FB7338CD}">
      <dgm:prSet/>
      <dgm:spPr/>
      <dgm:t>
        <a:bodyPr/>
        <a:lstStyle/>
        <a:p>
          <a:endParaRPr lang="en-US"/>
        </a:p>
      </dgm:t>
    </dgm:pt>
    <dgm:pt modelId="{7B1F86B0-3E75-43EE-8823-25B55FA672BC}">
      <dgm:prSet/>
      <dgm:spPr/>
      <dgm:t>
        <a:bodyPr/>
        <a:lstStyle/>
        <a:p>
          <a:r>
            <a:rPr lang="en-US"/>
            <a:t>Video modeling</a:t>
          </a:r>
        </a:p>
      </dgm:t>
    </dgm:pt>
    <dgm:pt modelId="{36E0D927-FF3D-4214-AFF7-C71446DD5305}" type="parTrans" cxnId="{AC1EFBAB-1DBB-4E4A-BF48-EF25FC59189D}">
      <dgm:prSet/>
      <dgm:spPr/>
      <dgm:t>
        <a:bodyPr/>
        <a:lstStyle/>
        <a:p>
          <a:endParaRPr lang="en-US"/>
        </a:p>
      </dgm:t>
    </dgm:pt>
    <dgm:pt modelId="{3554B688-E753-4494-90E9-6F1AC856623E}" type="sibTrans" cxnId="{AC1EFBAB-1DBB-4E4A-BF48-EF25FC59189D}">
      <dgm:prSet/>
      <dgm:spPr/>
      <dgm:t>
        <a:bodyPr/>
        <a:lstStyle/>
        <a:p>
          <a:endParaRPr lang="en-US"/>
        </a:p>
      </dgm:t>
    </dgm:pt>
    <dgm:pt modelId="{B7AF1612-9949-4AC9-A2C1-A3733EA095B4}">
      <dgm:prSet/>
      <dgm:spPr/>
      <dgm:t>
        <a:bodyPr/>
        <a:lstStyle/>
        <a:p>
          <a:r>
            <a:rPr lang="en-US"/>
            <a:t>Apps</a:t>
          </a:r>
        </a:p>
      </dgm:t>
    </dgm:pt>
    <dgm:pt modelId="{6634F359-A659-4DC7-BEE7-989193387982}" type="parTrans" cxnId="{0B33BE18-671A-4D1D-9173-72DE331B028F}">
      <dgm:prSet/>
      <dgm:spPr/>
      <dgm:t>
        <a:bodyPr/>
        <a:lstStyle/>
        <a:p>
          <a:endParaRPr lang="en-US"/>
        </a:p>
      </dgm:t>
    </dgm:pt>
    <dgm:pt modelId="{B65F8643-910B-47AD-90DD-3F20D28D46C1}" type="sibTrans" cxnId="{0B33BE18-671A-4D1D-9173-72DE331B028F}">
      <dgm:prSet/>
      <dgm:spPr/>
      <dgm:t>
        <a:bodyPr/>
        <a:lstStyle/>
        <a:p>
          <a:endParaRPr lang="en-US"/>
        </a:p>
      </dgm:t>
    </dgm:pt>
    <dgm:pt modelId="{E04D0959-C312-48D6-9D73-C0C03E2F4B2C}">
      <dgm:prSet/>
      <dgm:spPr/>
      <dgm:t>
        <a:bodyPr/>
        <a:lstStyle/>
        <a:p>
          <a:r>
            <a:rPr lang="en-US"/>
            <a:t>Programs like Signing Time and Gemiini</a:t>
          </a:r>
        </a:p>
      </dgm:t>
    </dgm:pt>
    <dgm:pt modelId="{B5DA89BB-75D4-4A91-8AFC-D7294F215194}" type="parTrans" cxnId="{39651D1F-1903-4453-BB7E-2D4F3086FFA7}">
      <dgm:prSet/>
      <dgm:spPr/>
      <dgm:t>
        <a:bodyPr/>
        <a:lstStyle/>
        <a:p>
          <a:endParaRPr lang="en-US"/>
        </a:p>
      </dgm:t>
    </dgm:pt>
    <dgm:pt modelId="{C71F7480-D836-4E7C-985C-AD530445BCDB}" type="sibTrans" cxnId="{39651D1F-1903-4453-BB7E-2D4F3086FFA7}">
      <dgm:prSet/>
      <dgm:spPr/>
      <dgm:t>
        <a:bodyPr/>
        <a:lstStyle/>
        <a:p>
          <a:endParaRPr lang="en-US"/>
        </a:p>
      </dgm:t>
    </dgm:pt>
    <dgm:pt modelId="{2039FDE0-E713-440E-B546-0F60864DD1D9}">
      <dgm:prSet/>
      <dgm:spPr/>
      <dgm:t>
        <a:bodyPr/>
        <a:lstStyle/>
        <a:p>
          <a:r>
            <a:rPr lang="en-US"/>
            <a:t>Mirrors</a:t>
          </a:r>
        </a:p>
      </dgm:t>
    </dgm:pt>
    <dgm:pt modelId="{FE7D0094-90D2-462E-9676-E5FB11F3BB90}" type="parTrans" cxnId="{81CFFE93-0C70-47EA-BD29-E75C7B12A8A8}">
      <dgm:prSet/>
      <dgm:spPr/>
      <dgm:t>
        <a:bodyPr/>
        <a:lstStyle/>
        <a:p>
          <a:endParaRPr lang="en-US"/>
        </a:p>
      </dgm:t>
    </dgm:pt>
    <dgm:pt modelId="{8E0E90F6-43E3-4099-921F-134E6CC6D1E6}" type="sibTrans" cxnId="{81CFFE93-0C70-47EA-BD29-E75C7B12A8A8}">
      <dgm:prSet/>
      <dgm:spPr/>
      <dgm:t>
        <a:bodyPr/>
        <a:lstStyle/>
        <a:p>
          <a:endParaRPr lang="en-US"/>
        </a:p>
      </dgm:t>
    </dgm:pt>
    <dgm:pt modelId="{70969A15-5173-D64A-A55C-351DF6146A5C}" type="pres">
      <dgm:prSet presAssocID="{C0E2EF24-051C-4306-987E-F0730F2EBA12}" presName="diagram" presStyleCnt="0">
        <dgm:presLayoutVars>
          <dgm:dir/>
          <dgm:resizeHandles/>
        </dgm:presLayoutVars>
      </dgm:prSet>
      <dgm:spPr/>
    </dgm:pt>
    <dgm:pt modelId="{1EF0385C-544F-2749-83F9-792276FFDCAD}" type="pres">
      <dgm:prSet presAssocID="{E9C7DABC-1DC0-4AD1-B9BD-7F840E67B1A7}" presName="firstNode" presStyleLbl="node1" presStyleIdx="0" presStyleCnt="4" custScaleX="116736" custScaleY="110413">
        <dgm:presLayoutVars>
          <dgm:bulletEnabled val="1"/>
        </dgm:presLayoutVars>
      </dgm:prSet>
      <dgm:spPr/>
    </dgm:pt>
    <dgm:pt modelId="{FA084B5D-A13F-1148-AFBF-CD4D14B77A5A}" type="pres">
      <dgm:prSet presAssocID="{43E3305C-88BB-4625-BF38-5D925334FDB5}" presName="sibTrans" presStyleLbl="sibTrans2D1" presStyleIdx="0" presStyleCnt="3"/>
      <dgm:spPr/>
    </dgm:pt>
    <dgm:pt modelId="{14D3F006-362C-F64E-80FA-2D0F60F09C74}" type="pres">
      <dgm:prSet presAssocID="{4D2B8E9F-5646-495E-ABA1-6D17F0D8F9E1}" presName="middleNode" presStyleCnt="0"/>
      <dgm:spPr/>
    </dgm:pt>
    <dgm:pt modelId="{C3086638-E635-774A-83E9-BB64DC97502C}" type="pres">
      <dgm:prSet presAssocID="{4D2B8E9F-5646-495E-ABA1-6D17F0D8F9E1}" presName="padding" presStyleLbl="node1" presStyleIdx="0" presStyleCnt="4"/>
      <dgm:spPr/>
    </dgm:pt>
    <dgm:pt modelId="{2B991970-2DBB-1D40-8A06-9185EC273B49}" type="pres">
      <dgm:prSet presAssocID="{4D2B8E9F-5646-495E-ABA1-6D17F0D8F9E1}" presName="shape" presStyleLbl="node1" presStyleIdx="1" presStyleCnt="4">
        <dgm:presLayoutVars>
          <dgm:bulletEnabled val="1"/>
        </dgm:presLayoutVars>
      </dgm:prSet>
      <dgm:spPr/>
    </dgm:pt>
    <dgm:pt modelId="{01417965-3877-8543-B4C3-83658FDEF630}" type="pres">
      <dgm:prSet presAssocID="{FD1D6726-0BA0-40CE-AD35-291A2D8A3E83}" presName="sibTrans" presStyleLbl="sibTrans2D1" presStyleIdx="1" presStyleCnt="3"/>
      <dgm:spPr/>
    </dgm:pt>
    <dgm:pt modelId="{776245D4-9488-F448-9692-B814C826FF2E}" type="pres">
      <dgm:prSet presAssocID="{541CC5DB-D2D7-44B1-8F83-2537B62763AF}" presName="middleNode" presStyleCnt="0"/>
      <dgm:spPr/>
    </dgm:pt>
    <dgm:pt modelId="{F949070A-1AE3-9D44-A44A-4AD24D41496F}" type="pres">
      <dgm:prSet presAssocID="{541CC5DB-D2D7-44B1-8F83-2537B62763AF}" presName="padding" presStyleLbl="node1" presStyleIdx="1" presStyleCnt="4"/>
      <dgm:spPr/>
    </dgm:pt>
    <dgm:pt modelId="{4D9BC70A-552E-B945-BD69-77CF0F13ED90}" type="pres">
      <dgm:prSet presAssocID="{541CC5DB-D2D7-44B1-8F83-2537B62763AF}" presName="shape" presStyleLbl="node1" presStyleIdx="2" presStyleCnt="4" custScaleX="89212" custScaleY="108760">
        <dgm:presLayoutVars>
          <dgm:bulletEnabled val="1"/>
        </dgm:presLayoutVars>
      </dgm:prSet>
      <dgm:spPr/>
    </dgm:pt>
    <dgm:pt modelId="{5B6E7AA5-C77A-544C-B08A-97EFFCEEF2BB}" type="pres">
      <dgm:prSet presAssocID="{C14532A0-0760-4806-B531-B1190BC89C28}" presName="sibTrans" presStyleLbl="sibTrans2D1" presStyleIdx="2" presStyleCnt="3"/>
      <dgm:spPr/>
    </dgm:pt>
    <dgm:pt modelId="{D592FCEC-C338-B547-8919-A2952AE4C490}" type="pres">
      <dgm:prSet presAssocID="{6C4596F4-9DC8-49B5-8EAB-8E2ECF48CBD7}" presName="lastNode" presStyleLbl="node1" presStyleIdx="3" presStyleCnt="4">
        <dgm:presLayoutVars>
          <dgm:bulletEnabled val="1"/>
        </dgm:presLayoutVars>
      </dgm:prSet>
      <dgm:spPr/>
    </dgm:pt>
  </dgm:ptLst>
  <dgm:cxnLst>
    <dgm:cxn modelId="{DF7A8103-5DE0-3B42-A78E-F5C2C48A10BA}" type="presOf" srcId="{6C4596F4-9DC8-49B5-8EAB-8E2ECF48CBD7}" destId="{D592FCEC-C338-B547-8919-A2952AE4C490}" srcOrd="0" destOrd="0" presId="urn:microsoft.com/office/officeart/2005/8/layout/bProcess2"/>
    <dgm:cxn modelId="{15E34505-3253-3C47-AF9F-B2BAFF936204}" type="presOf" srcId="{7B1F86B0-3E75-43EE-8823-25B55FA672BC}" destId="{D592FCEC-C338-B547-8919-A2952AE4C490}" srcOrd="0" destOrd="2" presId="urn:microsoft.com/office/officeart/2005/8/layout/bProcess2"/>
    <dgm:cxn modelId="{0B33BE18-671A-4D1D-9173-72DE331B028F}" srcId="{6C4596F4-9DC8-49B5-8EAB-8E2ECF48CBD7}" destId="{B7AF1612-9949-4AC9-A2C1-A3733EA095B4}" srcOrd="2" destOrd="0" parTransId="{6634F359-A659-4DC7-BEE7-989193387982}" sibTransId="{B65F8643-910B-47AD-90DD-3F20D28D46C1}"/>
    <dgm:cxn modelId="{39651D1F-1903-4453-BB7E-2D4F3086FFA7}" srcId="{6C4596F4-9DC8-49B5-8EAB-8E2ECF48CBD7}" destId="{E04D0959-C312-48D6-9D73-C0C03E2F4B2C}" srcOrd="3" destOrd="0" parTransId="{B5DA89BB-75D4-4A91-8AFC-D7294F215194}" sibTransId="{C71F7480-D836-4E7C-985C-AD530445BCDB}"/>
    <dgm:cxn modelId="{8A59BD20-ABC4-C44B-8978-06BB9F678421}" type="presOf" srcId="{FD1D6726-0BA0-40CE-AD35-291A2D8A3E83}" destId="{01417965-3877-8543-B4C3-83658FDEF630}" srcOrd="0" destOrd="0" presId="urn:microsoft.com/office/officeart/2005/8/layout/bProcess2"/>
    <dgm:cxn modelId="{163EB921-E0E2-2749-8734-214815EC871E}" type="presOf" srcId="{2039FDE0-E713-440E-B546-0F60864DD1D9}" destId="{D592FCEC-C338-B547-8919-A2952AE4C490}" srcOrd="0" destOrd="5" presId="urn:microsoft.com/office/officeart/2005/8/layout/bProcess2"/>
    <dgm:cxn modelId="{66F16D4F-3629-A64B-BB50-458F9F068A1D}" type="presOf" srcId="{541CC5DB-D2D7-44B1-8F83-2537B62763AF}" destId="{4D9BC70A-552E-B945-BD69-77CF0F13ED90}" srcOrd="0" destOrd="0" presId="urn:microsoft.com/office/officeart/2005/8/layout/bProcess2"/>
    <dgm:cxn modelId="{34487354-FB65-4ACE-A8FD-7B1E1EAB4C8F}" srcId="{C0E2EF24-051C-4306-987E-F0730F2EBA12}" destId="{4D2B8E9F-5646-495E-ABA1-6D17F0D8F9E1}" srcOrd="1" destOrd="0" parTransId="{DF48EDD1-0435-4150-84E4-01441383221D}" sibTransId="{FD1D6726-0BA0-40CE-AD35-291A2D8A3E83}"/>
    <dgm:cxn modelId="{940B4261-C3C3-4F71-8E67-AD173887E21D}" srcId="{C0E2EF24-051C-4306-987E-F0730F2EBA12}" destId="{E9C7DABC-1DC0-4AD1-B9BD-7F840E67B1A7}" srcOrd="0" destOrd="0" parTransId="{16257731-6F01-4B31-8CCE-E0DA39B73FB9}" sibTransId="{43E3305C-88BB-4625-BF38-5D925334FDB5}"/>
    <dgm:cxn modelId="{F972AD61-8279-1547-9382-2B8147ABF689}" type="presOf" srcId="{E9C7DABC-1DC0-4AD1-B9BD-7F840E67B1A7}" destId="{1EF0385C-544F-2749-83F9-792276FFDCAD}" srcOrd="0" destOrd="0" presId="urn:microsoft.com/office/officeart/2005/8/layout/bProcess2"/>
    <dgm:cxn modelId="{90DE8362-5A74-1040-B0DE-9A999C39438E}" type="presOf" srcId="{43E3305C-88BB-4625-BF38-5D925334FDB5}" destId="{FA084B5D-A13F-1148-AFBF-CD4D14B77A5A}" srcOrd="0" destOrd="0" presId="urn:microsoft.com/office/officeart/2005/8/layout/bProcess2"/>
    <dgm:cxn modelId="{76776872-AD42-994E-AF52-E7653D1C8297}" type="presOf" srcId="{4D2B8E9F-5646-495E-ABA1-6D17F0D8F9E1}" destId="{2B991970-2DBB-1D40-8A06-9185EC273B49}" srcOrd="0" destOrd="0" presId="urn:microsoft.com/office/officeart/2005/8/layout/bProcess2"/>
    <dgm:cxn modelId="{81CFFE93-0C70-47EA-BD29-E75C7B12A8A8}" srcId="{6C4596F4-9DC8-49B5-8EAB-8E2ECF48CBD7}" destId="{2039FDE0-E713-440E-B546-0F60864DD1D9}" srcOrd="4" destOrd="0" parTransId="{FE7D0094-90D2-462E-9676-E5FB11F3BB90}" sibTransId="{8E0E90F6-43E3-4099-921F-134E6CC6D1E6}"/>
    <dgm:cxn modelId="{80CD059E-1230-DC43-B7FF-BDEBE5EE705F}" type="presOf" srcId="{931DF48F-FE3B-4888-8278-C39B3534215F}" destId="{D592FCEC-C338-B547-8919-A2952AE4C490}" srcOrd="0" destOrd="1" presId="urn:microsoft.com/office/officeart/2005/8/layout/bProcess2"/>
    <dgm:cxn modelId="{C5E622A1-D1F2-4042-99B9-7305E45CE374}" type="presOf" srcId="{E04D0959-C312-48D6-9D73-C0C03E2F4B2C}" destId="{D592FCEC-C338-B547-8919-A2952AE4C490}" srcOrd="0" destOrd="4" presId="urn:microsoft.com/office/officeart/2005/8/layout/bProcess2"/>
    <dgm:cxn modelId="{52573CA5-C656-6740-BF65-99505A0EBC0A}" type="presOf" srcId="{B7AF1612-9949-4AC9-A2C1-A3733EA095B4}" destId="{D592FCEC-C338-B547-8919-A2952AE4C490}" srcOrd="0" destOrd="3" presId="urn:microsoft.com/office/officeart/2005/8/layout/bProcess2"/>
    <dgm:cxn modelId="{AC1EFBAB-1DBB-4E4A-BF48-EF25FC59189D}" srcId="{6C4596F4-9DC8-49B5-8EAB-8E2ECF48CBD7}" destId="{7B1F86B0-3E75-43EE-8823-25B55FA672BC}" srcOrd="1" destOrd="0" parTransId="{36E0D927-FF3D-4214-AFF7-C71446DD5305}" sibTransId="{3554B688-E753-4494-90E9-6F1AC856623E}"/>
    <dgm:cxn modelId="{9C997BAC-ED3C-EB45-91F5-62007303A908}" type="presOf" srcId="{C0E2EF24-051C-4306-987E-F0730F2EBA12}" destId="{70969A15-5173-D64A-A55C-351DF6146A5C}" srcOrd="0" destOrd="0" presId="urn:microsoft.com/office/officeart/2005/8/layout/bProcess2"/>
    <dgm:cxn modelId="{11E2BFDD-86EF-419F-98D9-25ACC02CAA4F}" srcId="{C0E2EF24-051C-4306-987E-F0730F2EBA12}" destId="{541CC5DB-D2D7-44B1-8F83-2537B62763AF}" srcOrd="2" destOrd="0" parTransId="{E9E96FFA-97B0-4968-9283-2B975B29A209}" sibTransId="{C14532A0-0760-4806-B531-B1190BC89C28}"/>
    <dgm:cxn modelId="{156018E8-1C12-493B-B318-2BB87A195E81}" srcId="{C0E2EF24-051C-4306-987E-F0730F2EBA12}" destId="{6C4596F4-9DC8-49B5-8EAB-8E2ECF48CBD7}" srcOrd="3" destOrd="0" parTransId="{5DC9E266-7E0D-4788-ADAF-813CB91D5A1A}" sibTransId="{E0BDA11D-794E-48D3-B73E-0A5385F24815}"/>
    <dgm:cxn modelId="{CCEA29F1-7AA4-4697-98B6-2160FB7338CD}" srcId="{6C4596F4-9DC8-49B5-8EAB-8E2ECF48CBD7}" destId="{931DF48F-FE3B-4888-8278-C39B3534215F}" srcOrd="0" destOrd="0" parTransId="{A4E2302B-5486-45A4-80A1-C04B3A259369}" sibTransId="{A5068EB5-2BC4-423A-8F19-E22D15FF724E}"/>
    <dgm:cxn modelId="{DFF5FAFE-F9ED-154F-A09B-3F1CD8A60FEF}" type="presOf" srcId="{C14532A0-0760-4806-B531-B1190BC89C28}" destId="{5B6E7AA5-C77A-544C-B08A-97EFFCEEF2BB}" srcOrd="0" destOrd="0" presId="urn:microsoft.com/office/officeart/2005/8/layout/bProcess2"/>
    <dgm:cxn modelId="{31311703-8BB1-794A-807C-A39DD4F24545}" type="presParOf" srcId="{70969A15-5173-D64A-A55C-351DF6146A5C}" destId="{1EF0385C-544F-2749-83F9-792276FFDCAD}" srcOrd="0" destOrd="0" presId="urn:microsoft.com/office/officeart/2005/8/layout/bProcess2"/>
    <dgm:cxn modelId="{389BC2B0-997C-C74E-BEE2-BD712D7FFE4D}" type="presParOf" srcId="{70969A15-5173-D64A-A55C-351DF6146A5C}" destId="{FA084B5D-A13F-1148-AFBF-CD4D14B77A5A}" srcOrd="1" destOrd="0" presId="urn:microsoft.com/office/officeart/2005/8/layout/bProcess2"/>
    <dgm:cxn modelId="{9DED025A-34DA-5A47-A890-0E764B10239B}" type="presParOf" srcId="{70969A15-5173-D64A-A55C-351DF6146A5C}" destId="{14D3F006-362C-F64E-80FA-2D0F60F09C74}" srcOrd="2" destOrd="0" presId="urn:microsoft.com/office/officeart/2005/8/layout/bProcess2"/>
    <dgm:cxn modelId="{9C7BFC21-9CA8-444A-9CAD-44E3208E33E6}" type="presParOf" srcId="{14D3F006-362C-F64E-80FA-2D0F60F09C74}" destId="{C3086638-E635-774A-83E9-BB64DC97502C}" srcOrd="0" destOrd="0" presId="urn:microsoft.com/office/officeart/2005/8/layout/bProcess2"/>
    <dgm:cxn modelId="{B754FB0B-BF23-3E49-ACCF-C3738B1CE38D}" type="presParOf" srcId="{14D3F006-362C-F64E-80FA-2D0F60F09C74}" destId="{2B991970-2DBB-1D40-8A06-9185EC273B49}" srcOrd="1" destOrd="0" presId="urn:microsoft.com/office/officeart/2005/8/layout/bProcess2"/>
    <dgm:cxn modelId="{7D2C198E-B0E1-4D40-B9BB-05E866053763}" type="presParOf" srcId="{70969A15-5173-D64A-A55C-351DF6146A5C}" destId="{01417965-3877-8543-B4C3-83658FDEF630}" srcOrd="3" destOrd="0" presId="urn:microsoft.com/office/officeart/2005/8/layout/bProcess2"/>
    <dgm:cxn modelId="{444EC8CE-87D4-1F43-B7B1-3E2990023B9D}" type="presParOf" srcId="{70969A15-5173-D64A-A55C-351DF6146A5C}" destId="{776245D4-9488-F448-9692-B814C826FF2E}" srcOrd="4" destOrd="0" presId="urn:microsoft.com/office/officeart/2005/8/layout/bProcess2"/>
    <dgm:cxn modelId="{B85FBF54-7BB1-3B49-88D0-5DEC33C0DB8B}" type="presParOf" srcId="{776245D4-9488-F448-9692-B814C826FF2E}" destId="{F949070A-1AE3-9D44-A44A-4AD24D41496F}" srcOrd="0" destOrd="0" presId="urn:microsoft.com/office/officeart/2005/8/layout/bProcess2"/>
    <dgm:cxn modelId="{F424D930-B6A0-C74C-AC7C-A04D3AC99834}" type="presParOf" srcId="{776245D4-9488-F448-9692-B814C826FF2E}" destId="{4D9BC70A-552E-B945-BD69-77CF0F13ED90}" srcOrd="1" destOrd="0" presId="urn:microsoft.com/office/officeart/2005/8/layout/bProcess2"/>
    <dgm:cxn modelId="{01FCD510-EDBC-FB41-A9D3-68BACF427EB7}" type="presParOf" srcId="{70969A15-5173-D64A-A55C-351DF6146A5C}" destId="{5B6E7AA5-C77A-544C-B08A-97EFFCEEF2BB}" srcOrd="5" destOrd="0" presId="urn:microsoft.com/office/officeart/2005/8/layout/bProcess2"/>
    <dgm:cxn modelId="{BA503EFA-6489-0C4D-9CEE-969D64E7B710}" type="presParOf" srcId="{70969A15-5173-D64A-A55C-351DF6146A5C}" destId="{D592FCEC-C338-B547-8919-A2952AE4C490}" srcOrd="6" destOrd="0" presId="urn:microsoft.com/office/officeart/2005/8/layout/b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BFCFA4C-3C8C-40F7-B66F-124032F8DE6D}"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C9898E04-277C-468C-835F-01841968AB73}">
      <dgm:prSet/>
      <dgm:spPr/>
      <dgm:t>
        <a:bodyPr/>
        <a:lstStyle/>
        <a:p>
          <a:r>
            <a:rPr lang="en-US"/>
            <a:t>Appeals to visual learning.</a:t>
          </a:r>
        </a:p>
      </dgm:t>
    </dgm:pt>
    <dgm:pt modelId="{8303A265-89A9-481D-B40B-A6673D26A3B9}" type="parTrans" cxnId="{DC9CD47E-99DA-4391-A509-4F2B7DE3CAF7}">
      <dgm:prSet/>
      <dgm:spPr/>
      <dgm:t>
        <a:bodyPr/>
        <a:lstStyle/>
        <a:p>
          <a:endParaRPr lang="en-US"/>
        </a:p>
      </dgm:t>
    </dgm:pt>
    <dgm:pt modelId="{98C9A0B3-3A6B-4F68-A3A8-C7FB5105F860}" type="sibTrans" cxnId="{DC9CD47E-99DA-4391-A509-4F2B7DE3CAF7}">
      <dgm:prSet/>
      <dgm:spPr/>
      <dgm:t>
        <a:bodyPr/>
        <a:lstStyle/>
        <a:p>
          <a:endParaRPr lang="en-US"/>
        </a:p>
      </dgm:t>
    </dgm:pt>
    <dgm:pt modelId="{4A082570-9A30-40EA-83A4-819C1390DFD0}">
      <dgm:prSet/>
      <dgm:spPr/>
      <dgm:t>
        <a:bodyPr/>
        <a:lstStyle/>
        <a:p>
          <a:r>
            <a:rPr lang="en-US"/>
            <a:t>Learning is faster and more salient.</a:t>
          </a:r>
        </a:p>
      </dgm:t>
    </dgm:pt>
    <dgm:pt modelId="{15B13E4F-59C9-473A-9DFA-4278B61281FE}" type="parTrans" cxnId="{71F95B48-0A30-4391-A644-B8603D9BABD7}">
      <dgm:prSet/>
      <dgm:spPr/>
      <dgm:t>
        <a:bodyPr/>
        <a:lstStyle/>
        <a:p>
          <a:endParaRPr lang="en-US"/>
        </a:p>
      </dgm:t>
    </dgm:pt>
    <dgm:pt modelId="{A350A697-B341-446B-A8EF-3A996F475635}" type="sibTrans" cxnId="{71F95B48-0A30-4391-A644-B8603D9BABD7}">
      <dgm:prSet/>
      <dgm:spPr/>
      <dgm:t>
        <a:bodyPr/>
        <a:lstStyle/>
        <a:p>
          <a:endParaRPr lang="en-US"/>
        </a:p>
      </dgm:t>
    </dgm:pt>
    <dgm:pt modelId="{05DED7F9-590D-4DA6-BCAF-5520A7639B14}">
      <dgm:prSet/>
      <dgm:spPr/>
      <dgm:t>
        <a:bodyPr/>
        <a:lstStyle/>
        <a:p>
          <a:r>
            <a:rPr lang="en-US"/>
            <a:t>Allows for intense, short, and frequent sessions targeting very specific skills until mastery.</a:t>
          </a:r>
        </a:p>
      </dgm:t>
    </dgm:pt>
    <dgm:pt modelId="{C9A40B2E-519F-41D5-8C97-C29488F78CB3}" type="parTrans" cxnId="{5D94942E-2820-4383-96A1-5A27695FCC72}">
      <dgm:prSet/>
      <dgm:spPr/>
      <dgm:t>
        <a:bodyPr/>
        <a:lstStyle/>
        <a:p>
          <a:endParaRPr lang="en-US"/>
        </a:p>
      </dgm:t>
    </dgm:pt>
    <dgm:pt modelId="{3C2F7267-D201-400C-9BF3-0545D227FEC2}" type="sibTrans" cxnId="{5D94942E-2820-4383-96A1-5A27695FCC72}">
      <dgm:prSet/>
      <dgm:spPr/>
      <dgm:t>
        <a:bodyPr/>
        <a:lstStyle/>
        <a:p>
          <a:endParaRPr lang="en-US"/>
        </a:p>
      </dgm:t>
    </dgm:pt>
    <dgm:pt modelId="{FF12344F-6AB2-401A-B236-DE1D57960C9E}">
      <dgm:prSet/>
      <dgm:spPr/>
      <dgm:t>
        <a:bodyPr/>
        <a:lstStyle/>
        <a:p>
          <a:r>
            <a:rPr lang="en-US"/>
            <a:t>Occur in authentic environments.</a:t>
          </a:r>
        </a:p>
      </dgm:t>
    </dgm:pt>
    <dgm:pt modelId="{8338F0D6-0CE4-412E-88E2-55CBFC9B2185}" type="parTrans" cxnId="{C7F1AD8D-E393-44D4-AE7E-55B0E71FEA8D}">
      <dgm:prSet/>
      <dgm:spPr/>
      <dgm:t>
        <a:bodyPr/>
        <a:lstStyle/>
        <a:p>
          <a:endParaRPr lang="en-US"/>
        </a:p>
      </dgm:t>
    </dgm:pt>
    <dgm:pt modelId="{8BE2200A-10A4-4FED-A116-28F874804C05}" type="sibTrans" cxnId="{C7F1AD8D-E393-44D4-AE7E-55B0E71FEA8D}">
      <dgm:prSet/>
      <dgm:spPr/>
      <dgm:t>
        <a:bodyPr/>
        <a:lstStyle/>
        <a:p>
          <a:endParaRPr lang="en-US"/>
        </a:p>
      </dgm:t>
    </dgm:pt>
    <dgm:pt modelId="{486AD817-4D02-482C-8EB4-C702C8BF058D}">
      <dgm:prSet/>
      <dgm:spPr/>
      <dgm:t>
        <a:bodyPr/>
        <a:lstStyle/>
        <a:p>
          <a:r>
            <a:rPr lang="en-US"/>
            <a:t>Promotes independence (can go to therapy independently).</a:t>
          </a:r>
        </a:p>
      </dgm:t>
    </dgm:pt>
    <dgm:pt modelId="{38BB0758-E0AF-43BB-B4FF-C7CC24C96DDB}" type="parTrans" cxnId="{716E3F73-8000-477B-9EEF-709EB3A1A2B4}">
      <dgm:prSet/>
      <dgm:spPr/>
      <dgm:t>
        <a:bodyPr/>
        <a:lstStyle/>
        <a:p>
          <a:endParaRPr lang="en-US"/>
        </a:p>
      </dgm:t>
    </dgm:pt>
    <dgm:pt modelId="{2ACA77D8-4B80-4673-8705-8C4A6C29DF46}" type="sibTrans" cxnId="{716E3F73-8000-477B-9EEF-709EB3A1A2B4}">
      <dgm:prSet/>
      <dgm:spPr/>
      <dgm:t>
        <a:bodyPr/>
        <a:lstStyle/>
        <a:p>
          <a:endParaRPr lang="en-US"/>
        </a:p>
      </dgm:t>
    </dgm:pt>
    <dgm:pt modelId="{200D0A67-F352-4EC6-B1E6-89A7D060B528}">
      <dgm:prSet/>
      <dgm:spPr/>
      <dgm:t>
        <a:bodyPr/>
        <a:lstStyle/>
        <a:p>
          <a:r>
            <a:rPr lang="en-US"/>
            <a:t>Allows access to peers not otherwise accessible. </a:t>
          </a:r>
        </a:p>
      </dgm:t>
    </dgm:pt>
    <dgm:pt modelId="{6E2E87A2-924B-4102-BD9F-52810828FB33}" type="parTrans" cxnId="{2170651E-2414-4326-93A3-A645964588E4}">
      <dgm:prSet/>
      <dgm:spPr/>
      <dgm:t>
        <a:bodyPr/>
        <a:lstStyle/>
        <a:p>
          <a:endParaRPr lang="en-US"/>
        </a:p>
      </dgm:t>
    </dgm:pt>
    <dgm:pt modelId="{4BB5F809-E95E-4549-A0BA-221975D05388}" type="sibTrans" cxnId="{2170651E-2414-4326-93A3-A645964588E4}">
      <dgm:prSet/>
      <dgm:spPr/>
      <dgm:t>
        <a:bodyPr/>
        <a:lstStyle/>
        <a:p>
          <a:endParaRPr lang="en-US"/>
        </a:p>
      </dgm:t>
    </dgm:pt>
    <dgm:pt modelId="{B521BE69-1C15-41D6-9518-6CCABBD18159}">
      <dgm:prSet/>
      <dgm:spPr/>
      <dgm:t>
        <a:bodyPr/>
        <a:lstStyle/>
        <a:p>
          <a:r>
            <a:rPr lang="en-US"/>
            <a:t>Allows for groups with shared interests.</a:t>
          </a:r>
        </a:p>
      </dgm:t>
    </dgm:pt>
    <dgm:pt modelId="{69D9461D-A9A0-46EE-91EF-0FEDC8CFFB07}" type="parTrans" cxnId="{D7CB5707-5A69-4699-8AAB-1C5E08F5F11A}">
      <dgm:prSet/>
      <dgm:spPr/>
      <dgm:t>
        <a:bodyPr/>
        <a:lstStyle/>
        <a:p>
          <a:endParaRPr lang="en-US"/>
        </a:p>
      </dgm:t>
    </dgm:pt>
    <dgm:pt modelId="{D709BFDE-BBAF-463B-BBE9-AB989CFCD670}" type="sibTrans" cxnId="{D7CB5707-5A69-4699-8AAB-1C5E08F5F11A}">
      <dgm:prSet/>
      <dgm:spPr/>
      <dgm:t>
        <a:bodyPr/>
        <a:lstStyle/>
        <a:p>
          <a:endParaRPr lang="en-US"/>
        </a:p>
      </dgm:t>
    </dgm:pt>
    <dgm:pt modelId="{3B85FC6E-76D4-3B43-AE80-F38D381B91C8}" type="pres">
      <dgm:prSet presAssocID="{FBFCFA4C-3C8C-40F7-B66F-124032F8DE6D}" presName="linear" presStyleCnt="0">
        <dgm:presLayoutVars>
          <dgm:animLvl val="lvl"/>
          <dgm:resizeHandles val="exact"/>
        </dgm:presLayoutVars>
      </dgm:prSet>
      <dgm:spPr/>
    </dgm:pt>
    <dgm:pt modelId="{5A292D5F-B40F-BE4E-90A3-5C3E5738C685}" type="pres">
      <dgm:prSet presAssocID="{C9898E04-277C-468C-835F-01841968AB73}" presName="parentText" presStyleLbl="node1" presStyleIdx="0" presStyleCnt="7">
        <dgm:presLayoutVars>
          <dgm:chMax val="0"/>
          <dgm:bulletEnabled val="1"/>
        </dgm:presLayoutVars>
      </dgm:prSet>
      <dgm:spPr/>
    </dgm:pt>
    <dgm:pt modelId="{33A3F4A1-5B4F-DD47-A55E-8BC74ED16F1C}" type="pres">
      <dgm:prSet presAssocID="{98C9A0B3-3A6B-4F68-A3A8-C7FB5105F860}" presName="spacer" presStyleCnt="0"/>
      <dgm:spPr/>
    </dgm:pt>
    <dgm:pt modelId="{9ECEBFFE-AE1F-0741-89A4-A5452DD3CD32}" type="pres">
      <dgm:prSet presAssocID="{4A082570-9A30-40EA-83A4-819C1390DFD0}" presName="parentText" presStyleLbl="node1" presStyleIdx="1" presStyleCnt="7">
        <dgm:presLayoutVars>
          <dgm:chMax val="0"/>
          <dgm:bulletEnabled val="1"/>
        </dgm:presLayoutVars>
      </dgm:prSet>
      <dgm:spPr/>
    </dgm:pt>
    <dgm:pt modelId="{7202D4CD-08D3-854C-9C90-4AB101F053BA}" type="pres">
      <dgm:prSet presAssocID="{A350A697-B341-446B-A8EF-3A996F475635}" presName="spacer" presStyleCnt="0"/>
      <dgm:spPr/>
    </dgm:pt>
    <dgm:pt modelId="{E26598A5-7608-304C-A7B4-C73F5DD69450}" type="pres">
      <dgm:prSet presAssocID="{05DED7F9-590D-4DA6-BCAF-5520A7639B14}" presName="parentText" presStyleLbl="node1" presStyleIdx="2" presStyleCnt="7">
        <dgm:presLayoutVars>
          <dgm:chMax val="0"/>
          <dgm:bulletEnabled val="1"/>
        </dgm:presLayoutVars>
      </dgm:prSet>
      <dgm:spPr/>
    </dgm:pt>
    <dgm:pt modelId="{E025973A-AB2D-B045-8FC6-970F8980F7CE}" type="pres">
      <dgm:prSet presAssocID="{3C2F7267-D201-400C-9BF3-0545D227FEC2}" presName="spacer" presStyleCnt="0"/>
      <dgm:spPr/>
    </dgm:pt>
    <dgm:pt modelId="{F2CB0E36-C71D-0046-9A9E-5B2E5C0AE575}" type="pres">
      <dgm:prSet presAssocID="{FF12344F-6AB2-401A-B236-DE1D57960C9E}" presName="parentText" presStyleLbl="node1" presStyleIdx="3" presStyleCnt="7">
        <dgm:presLayoutVars>
          <dgm:chMax val="0"/>
          <dgm:bulletEnabled val="1"/>
        </dgm:presLayoutVars>
      </dgm:prSet>
      <dgm:spPr/>
    </dgm:pt>
    <dgm:pt modelId="{011F3CA3-5759-9248-A83F-60298C0DC1E8}" type="pres">
      <dgm:prSet presAssocID="{8BE2200A-10A4-4FED-A116-28F874804C05}" presName="spacer" presStyleCnt="0"/>
      <dgm:spPr/>
    </dgm:pt>
    <dgm:pt modelId="{EB4BE0B1-64B7-5646-B2E8-4E76369746A2}" type="pres">
      <dgm:prSet presAssocID="{486AD817-4D02-482C-8EB4-C702C8BF058D}" presName="parentText" presStyleLbl="node1" presStyleIdx="4" presStyleCnt="7">
        <dgm:presLayoutVars>
          <dgm:chMax val="0"/>
          <dgm:bulletEnabled val="1"/>
        </dgm:presLayoutVars>
      </dgm:prSet>
      <dgm:spPr/>
    </dgm:pt>
    <dgm:pt modelId="{14524E0C-E1E8-794C-9FAA-D4E4F4E6B168}" type="pres">
      <dgm:prSet presAssocID="{2ACA77D8-4B80-4673-8705-8C4A6C29DF46}" presName="spacer" presStyleCnt="0"/>
      <dgm:spPr/>
    </dgm:pt>
    <dgm:pt modelId="{334649A2-C5E6-7049-99F7-BB37E31730B0}" type="pres">
      <dgm:prSet presAssocID="{200D0A67-F352-4EC6-B1E6-89A7D060B528}" presName="parentText" presStyleLbl="node1" presStyleIdx="5" presStyleCnt="7">
        <dgm:presLayoutVars>
          <dgm:chMax val="0"/>
          <dgm:bulletEnabled val="1"/>
        </dgm:presLayoutVars>
      </dgm:prSet>
      <dgm:spPr/>
    </dgm:pt>
    <dgm:pt modelId="{DB042206-1692-8345-838C-73E41F28A203}" type="pres">
      <dgm:prSet presAssocID="{4BB5F809-E95E-4549-A0BA-221975D05388}" presName="spacer" presStyleCnt="0"/>
      <dgm:spPr/>
    </dgm:pt>
    <dgm:pt modelId="{D779760F-A5D7-6D48-95F2-326685FBD5F3}" type="pres">
      <dgm:prSet presAssocID="{B521BE69-1C15-41D6-9518-6CCABBD18159}" presName="parentText" presStyleLbl="node1" presStyleIdx="6" presStyleCnt="7">
        <dgm:presLayoutVars>
          <dgm:chMax val="0"/>
          <dgm:bulletEnabled val="1"/>
        </dgm:presLayoutVars>
      </dgm:prSet>
      <dgm:spPr/>
    </dgm:pt>
  </dgm:ptLst>
  <dgm:cxnLst>
    <dgm:cxn modelId="{D7CB5707-5A69-4699-8AAB-1C5E08F5F11A}" srcId="{FBFCFA4C-3C8C-40F7-B66F-124032F8DE6D}" destId="{B521BE69-1C15-41D6-9518-6CCABBD18159}" srcOrd="6" destOrd="0" parTransId="{69D9461D-A9A0-46EE-91EF-0FEDC8CFFB07}" sibTransId="{D709BFDE-BBAF-463B-BBE9-AB989CFCD670}"/>
    <dgm:cxn modelId="{2170651E-2414-4326-93A3-A645964588E4}" srcId="{FBFCFA4C-3C8C-40F7-B66F-124032F8DE6D}" destId="{200D0A67-F352-4EC6-B1E6-89A7D060B528}" srcOrd="5" destOrd="0" parTransId="{6E2E87A2-924B-4102-BD9F-52810828FB33}" sibTransId="{4BB5F809-E95E-4549-A0BA-221975D05388}"/>
    <dgm:cxn modelId="{5D94942E-2820-4383-96A1-5A27695FCC72}" srcId="{FBFCFA4C-3C8C-40F7-B66F-124032F8DE6D}" destId="{05DED7F9-590D-4DA6-BCAF-5520A7639B14}" srcOrd="2" destOrd="0" parTransId="{C9A40B2E-519F-41D5-8C97-C29488F78CB3}" sibTransId="{3C2F7267-D201-400C-9BF3-0545D227FEC2}"/>
    <dgm:cxn modelId="{71F95B48-0A30-4391-A644-B8603D9BABD7}" srcId="{FBFCFA4C-3C8C-40F7-B66F-124032F8DE6D}" destId="{4A082570-9A30-40EA-83A4-819C1390DFD0}" srcOrd="1" destOrd="0" parTransId="{15B13E4F-59C9-473A-9DFA-4278B61281FE}" sibTransId="{A350A697-B341-446B-A8EF-3A996F475635}"/>
    <dgm:cxn modelId="{90A98949-53D9-4240-AE26-9633F0F18D95}" type="presOf" srcId="{4A082570-9A30-40EA-83A4-819C1390DFD0}" destId="{9ECEBFFE-AE1F-0741-89A4-A5452DD3CD32}" srcOrd="0" destOrd="0" presId="urn:microsoft.com/office/officeart/2005/8/layout/vList2"/>
    <dgm:cxn modelId="{95A2F64B-D700-C64D-A5D0-38777C3C6C23}" type="presOf" srcId="{05DED7F9-590D-4DA6-BCAF-5520A7639B14}" destId="{E26598A5-7608-304C-A7B4-C73F5DD69450}" srcOrd="0" destOrd="0" presId="urn:microsoft.com/office/officeart/2005/8/layout/vList2"/>
    <dgm:cxn modelId="{716E3F73-8000-477B-9EEF-709EB3A1A2B4}" srcId="{FBFCFA4C-3C8C-40F7-B66F-124032F8DE6D}" destId="{486AD817-4D02-482C-8EB4-C702C8BF058D}" srcOrd="4" destOrd="0" parTransId="{38BB0758-E0AF-43BB-B4FF-C7CC24C96DDB}" sibTransId="{2ACA77D8-4B80-4673-8705-8C4A6C29DF46}"/>
    <dgm:cxn modelId="{DC9CD47E-99DA-4391-A509-4F2B7DE3CAF7}" srcId="{FBFCFA4C-3C8C-40F7-B66F-124032F8DE6D}" destId="{C9898E04-277C-468C-835F-01841968AB73}" srcOrd="0" destOrd="0" parTransId="{8303A265-89A9-481D-B40B-A6673D26A3B9}" sibTransId="{98C9A0B3-3A6B-4F68-A3A8-C7FB5105F860}"/>
    <dgm:cxn modelId="{F7AE8F81-F64C-9F4B-AE36-6A06BF90D630}" type="presOf" srcId="{B521BE69-1C15-41D6-9518-6CCABBD18159}" destId="{D779760F-A5D7-6D48-95F2-326685FBD5F3}" srcOrd="0" destOrd="0" presId="urn:microsoft.com/office/officeart/2005/8/layout/vList2"/>
    <dgm:cxn modelId="{C7F1AD8D-E393-44D4-AE7E-55B0E71FEA8D}" srcId="{FBFCFA4C-3C8C-40F7-B66F-124032F8DE6D}" destId="{FF12344F-6AB2-401A-B236-DE1D57960C9E}" srcOrd="3" destOrd="0" parTransId="{8338F0D6-0CE4-412E-88E2-55CBFC9B2185}" sibTransId="{8BE2200A-10A4-4FED-A116-28F874804C05}"/>
    <dgm:cxn modelId="{7075888E-202D-5F4D-868E-71398ED98F90}" type="presOf" srcId="{486AD817-4D02-482C-8EB4-C702C8BF058D}" destId="{EB4BE0B1-64B7-5646-B2E8-4E76369746A2}" srcOrd="0" destOrd="0" presId="urn:microsoft.com/office/officeart/2005/8/layout/vList2"/>
    <dgm:cxn modelId="{27E2A79B-014A-B147-BA26-AB5CBC51E2C3}" type="presOf" srcId="{C9898E04-277C-468C-835F-01841968AB73}" destId="{5A292D5F-B40F-BE4E-90A3-5C3E5738C685}" srcOrd="0" destOrd="0" presId="urn:microsoft.com/office/officeart/2005/8/layout/vList2"/>
    <dgm:cxn modelId="{F8D7E3D2-13B5-5846-B1D9-776095A36B41}" type="presOf" srcId="{FF12344F-6AB2-401A-B236-DE1D57960C9E}" destId="{F2CB0E36-C71D-0046-9A9E-5B2E5C0AE575}" srcOrd="0" destOrd="0" presId="urn:microsoft.com/office/officeart/2005/8/layout/vList2"/>
    <dgm:cxn modelId="{5BB715DB-B197-4847-B142-F9C85E36A7B0}" type="presOf" srcId="{200D0A67-F352-4EC6-B1E6-89A7D060B528}" destId="{334649A2-C5E6-7049-99F7-BB37E31730B0}" srcOrd="0" destOrd="0" presId="urn:microsoft.com/office/officeart/2005/8/layout/vList2"/>
    <dgm:cxn modelId="{FC0DC7FC-74A2-E94D-B403-04C7FE5E4AE3}" type="presOf" srcId="{FBFCFA4C-3C8C-40F7-B66F-124032F8DE6D}" destId="{3B85FC6E-76D4-3B43-AE80-F38D381B91C8}" srcOrd="0" destOrd="0" presId="urn:microsoft.com/office/officeart/2005/8/layout/vList2"/>
    <dgm:cxn modelId="{E32E4A57-352F-9147-8158-74AB4F8849F7}" type="presParOf" srcId="{3B85FC6E-76D4-3B43-AE80-F38D381B91C8}" destId="{5A292D5F-B40F-BE4E-90A3-5C3E5738C685}" srcOrd="0" destOrd="0" presId="urn:microsoft.com/office/officeart/2005/8/layout/vList2"/>
    <dgm:cxn modelId="{2682F54D-DC5F-714B-99BF-F1F46E710566}" type="presParOf" srcId="{3B85FC6E-76D4-3B43-AE80-F38D381B91C8}" destId="{33A3F4A1-5B4F-DD47-A55E-8BC74ED16F1C}" srcOrd="1" destOrd="0" presId="urn:microsoft.com/office/officeart/2005/8/layout/vList2"/>
    <dgm:cxn modelId="{74D488FC-5BC4-2047-A2B6-4182F3DD87E6}" type="presParOf" srcId="{3B85FC6E-76D4-3B43-AE80-F38D381B91C8}" destId="{9ECEBFFE-AE1F-0741-89A4-A5452DD3CD32}" srcOrd="2" destOrd="0" presId="urn:microsoft.com/office/officeart/2005/8/layout/vList2"/>
    <dgm:cxn modelId="{B2F3EDD5-CFF2-104A-A85D-CC1E4A41C56D}" type="presParOf" srcId="{3B85FC6E-76D4-3B43-AE80-F38D381B91C8}" destId="{7202D4CD-08D3-854C-9C90-4AB101F053BA}" srcOrd="3" destOrd="0" presId="urn:microsoft.com/office/officeart/2005/8/layout/vList2"/>
    <dgm:cxn modelId="{F3AA1B2E-D1E6-E34B-B8CE-A29F7805433C}" type="presParOf" srcId="{3B85FC6E-76D4-3B43-AE80-F38D381B91C8}" destId="{E26598A5-7608-304C-A7B4-C73F5DD69450}" srcOrd="4" destOrd="0" presId="urn:microsoft.com/office/officeart/2005/8/layout/vList2"/>
    <dgm:cxn modelId="{CBB27D6D-F149-5640-BE37-75227FBEC0FE}" type="presParOf" srcId="{3B85FC6E-76D4-3B43-AE80-F38D381B91C8}" destId="{E025973A-AB2D-B045-8FC6-970F8980F7CE}" srcOrd="5" destOrd="0" presId="urn:microsoft.com/office/officeart/2005/8/layout/vList2"/>
    <dgm:cxn modelId="{E91E840F-3C51-0047-BCF5-80DB3986F3AF}" type="presParOf" srcId="{3B85FC6E-76D4-3B43-AE80-F38D381B91C8}" destId="{F2CB0E36-C71D-0046-9A9E-5B2E5C0AE575}" srcOrd="6" destOrd="0" presId="urn:microsoft.com/office/officeart/2005/8/layout/vList2"/>
    <dgm:cxn modelId="{2C1E5955-4538-654A-B541-5BED877FE72C}" type="presParOf" srcId="{3B85FC6E-76D4-3B43-AE80-F38D381B91C8}" destId="{011F3CA3-5759-9248-A83F-60298C0DC1E8}" srcOrd="7" destOrd="0" presId="urn:microsoft.com/office/officeart/2005/8/layout/vList2"/>
    <dgm:cxn modelId="{D921F76F-E651-D54C-B3F3-7A3368C7A557}" type="presParOf" srcId="{3B85FC6E-76D4-3B43-AE80-F38D381B91C8}" destId="{EB4BE0B1-64B7-5646-B2E8-4E76369746A2}" srcOrd="8" destOrd="0" presId="urn:microsoft.com/office/officeart/2005/8/layout/vList2"/>
    <dgm:cxn modelId="{D263E2A4-CF8D-7A4A-B9CC-99FC1F04660A}" type="presParOf" srcId="{3B85FC6E-76D4-3B43-AE80-F38D381B91C8}" destId="{14524E0C-E1E8-794C-9FAA-D4E4F4E6B168}" srcOrd="9" destOrd="0" presId="urn:microsoft.com/office/officeart/2005/8/layout/vList2"/>
    <dgm:cxn modelId="{B53B1A37-66F6-7F4D-A318-80FA2F885071}" type="presParOf" srcId="{3B85FC6E-76D4-3B43-AE80-F38D381B91C8}" destId="{334649A2-C5E6-7049-99F7-BB37E31730B0}" srcOrd="10" destOrd="0" presId="urn:microsoft.com/office/officeart/2005/8/layout/vList2"/>
    <dgm:cxn modelId="{146F64CA-E213-1842-A822-D97F9A10CB3E}" type="presParOf" srcId="{3B85FC6E-76D4-3B43-AE80-F38D381B91C8}" destId="{DB042206-1692-8345-838C-73E41F28A203}" srcOrd="11" destOrd="0" presId="urn:microsoft.com/office/officeart/2005/8/layout/vList2"/>
    <dgm:cxn modelId="{18227F14-CE4F-7841-99E1-DCFB67B8E874}" type="presParOf" srcId="{3B85FC6E-76D4-3B43-AE80-F38D381B91C8}" destId="{D779760F-A5D7-6D48-95F2-326685FBD5F3}"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098F9A-BBD1-45CD-BBE3-AD915BC6DA8E}" type="doc">
      <dgm:prSet loTypeId="urn:microsoft.com/office/officeart/2016/7/layout/RepeatingBendingProcessNew" loCatId="process" qsTypeId="urn:microsoft.com/office/officeart/2005/8/quickstyle/simple1" qsCatId="simple" csTypeId="urn:microsoft.com/office/officeart/2005/8/colors/colorful5" csCatId="colorful"/>
      <dgm:spPr/>
      <dgm:t>
        <a:bodyPr/>
        <a:lstStyle/>
        <a:p>
          <a:endParaRPr lang="en-US"/>
        </a:p>
      </dgm:t>
    </dgm:pt>
    <dgm:pt modelId="{E9E2DEB9-396B-484E-91F1-42D127795BD9}">
      <dgm:prSet/>
      <dgm:spPr/>
      <dgm:t>
        <a:bodyPr/>
        <a:lstStyle/>
        <a:p>
          <a:r>
            <a:rPr lang="en-US"/>
            <a:t>Everyone learns better when interested in the learning content.</a:t>
          </a:r>
        </a:p>
      </dgm:t>
    </dgm:pt>
    <dgm:pt modelId="{3137F56C-E599-47FD-BF3F-C491ADD599DF}" type="parTrans" cxnId="{32762EA0-9D1B-40D2-A399-332C82942D50}">
      <dgm:prSet/>
      <dgm:spPr/>
      <dgm:t>
        <a:bodyPr/>
        <a:lstStyle/>
        <a:p>
          <a:endParaRPr lang="en-US"/>
        </a:p>
      </dgm:t>
    </dgm:pt>
    <dgm:pt modelId="{8B26698F-1596-49E1-9032-D67715C338E2}" type="sibTrans" cxnId="{32762EA0-9D1B-40D2-A399-332C82942D50}">
      <dgm:prSet/>
      <dgm:spPr/>
      <dgm:t>
        <a:bodyPr/>
        <a:lstStyle/>
        <a:p>
          <a:endParaRPr lang="en-US"/>
        </a:p>
      </dgm:t>
    </dgm:pt>
    <dgm:pt modelId="{D8C9C4CC-68C0-4B6B-BC7C-0DCB1A553558}">
      <dgm:prSet/>
      <dgm:spPr/>
      <dgm:t>
        <a:bodyPr/>
        <a:lstStyle/>
        <a:p>
          <a:r>
            <a:rPr lang="en-US"/>
            <a:t>Avoid tasks divorced from previous experience, knowledge, interests (worksheets not personalized). Sometimes necessary (math concepts), but can add visual supports.</a:t>
          </a:r>
        </a:p>
      </dgm:t>
    </dgm:pt>
    <dgm:pt modelId="{24C282E5-E123-4186-99D1-47E40EC8FA47}" type="parTrans" cxnId="{C44B3C05-2DB5-4AAB-A95E-53E368297258}">
      <dgm:prSet/>
      <dgm:spPr/>
      <dgm:t>
        <a:bodyPr/>
        <a:lstStyle/>
        <a:p>
          <a:endParaRPr lang="en-US"/>
        </a:p>
      </dgm:t>
    </dgm:pt>
    <dgm:pt modelId="{B0209DE3-E650-4B9E-9E10-2562483CB215}" type="sibTrans" cxnId="{C44B3C05-2DB5-4AAB-A95E-53E368297258}">
      <dgm:prSet/>
      <dgm:spPr/>
      <dgm:t>
        <a:bodyPr/>
        <a:lstStyle/>
        <a:p>
          <a:endParaRPr lang="en-US"/>
        </a:p>
      </dgm:t>
    </dgm:pt>
    <dgm:pt modelId="{887AA56D-0FE8-4628-B15E-2929ECA13A70}">
      <dgm:prSet/>
      <dgm:spPr/>
      <dgm:t>
        <a:bodyPr/>
        <a:lstStyle/>
        <a:p>
          <a:r>
            <a:rPr lang="en-US"/>
            <a:t>Abstract concepts are difficult and even harder with out meaning (time, money).</a:t>
          </a:r>
        </a:p>
      </dgm:t>
    </dgm:pt>
    <dgm:pt modelId="{FB35A7C2-17B6-4885-80C8-82D35129B01C}" type="parTrans" cxnId="{4DAA32C6-C746-4A7D-A33F-C0DBE83EC152}">
      <dgm:prSet/>
      <dgm:spPr/>
      <dgm:t>
        <a:bodyPr/>
        <a:lstStyle/>
        <a:p>
          <a:endParaRPr lang="en-US"/>
        </a:p>
      </dgm:t>
    </dgm:pt>
    <dgm:pt modelId="{057D3C1B-8056-4155-B509-2FE5CE960FD0}" type="sibTrans" cxnId="{4DAA32C6-C746-4A7D-A33F-C0DBE83EC152}">
      <dgm:prSet/>
      <dgm:spPr/>
      <dgm:t>
        <a:bodyPr/>
        <a:lstStyle/>
        <a:p>
          <a:endParaRPr lang="en-US"/>
        </a:p>
      </dgm:t>
    </dgm:pt>
    <dgm:pt modelId="{FF76E57B-B768-4851-A4B9-1D657F6C8E88}">
      <dgm:prSet/>
      <dgm:spPr/>
      <dgm:t>
        <a:bodyPr/>
        <a:lstStyle/>
        <a:p>
          <a:r>
            <a:rPr lang="en-US"/>
            <a:t>Use strengths to bridge learning.</a:t>
          </a:r>
        </a:p>
      </dgm:t>
    </dgm:pt>
    <dgm:pt modelId="{D1A49ABC-E12B-4DB3-A257-8AB06EBB3C32}" type="parTrans" cxnId="{38777AFD-DB83-4FA9-97C5-8CC855E54077}">
      <dgm:prSet/>
      <dgm:spPr/>
      <dgm:t>
        <a:bodyPr/>
        <a:lstStyle/>
        <a:p>
          <a:endParaRPr lang="en-US"/>
        </a:p>
      </dgm:t>
    </dgm:pt>
    <dgm:pt modelId="{C5988E45-E727-40C9-BF94-3A1632F43A31}" type="sibTrans" cxnId="{38777AFD-DB83-4FA9-97C5-8CC855E54077}">
      <dgm:prSet/>
      <dgm:spPr/>
      <dgm:t>
        <a:bodyPr/>
        <a:lstStyle/>
        <a:p>
          <a:endParaRPr lang="en-US"/>
        </a:p>
      </dgm:t>
    </dgm:pt>
    <dgm:pt modelId="{A8365F48-866E-4476-A016-ED00736F565F}">
      <dgm:prSet/>
      <dgm:spPr/>
      <dgm:t>
        <a:bodyPr/>
        <a:lstStyle/>
        <a:p>
          <a:r>
            <a:rPr lang="en-US"/>
            <a:t>Many exposures prior to trying.</a:t>
          </a:r>
        </a:p>
      </dgm:t>
    </dgm:pt>
    <dgm:pt modelId="{5253CDFC-85B2-49C4-AB63-E427AD488709}" type="parTrans" cxnId="{192B447D-5D4C-47CE-AF70-6011B3E6F659}">
      <dgm:prSet/>
      <dgm:spPr/>
      <dgm:t>
        <a:bodyPr/>
        <a:lstStyle/>
        <a:p>
          <a:endParaRPr lang="en-US"/>
        </a:p>
      </dgm:t>
    </dgm:pt>
    <dgm:pt modelId="{BE01B925-69A8-4A77-81FC-A11CBADF867B}" type="sibTrans" cxnId="{192B447D-5D4C-47CE-AF70-6011B3E6F659}">
      <dgm:prSet/>
      <dgm:spPr/>
      <dgm:t>
        <a:bodyPr/>
        <a:lstStyle/>
        <a:p>
          <a:endParaRPr lang="en-US"/>
        </a:p>
      </dgm:t>
    </dgm:pt>
    <dgm:pt modelId="{D0860CC8-EFDC-45A5-BD5E-2256F921E418}">
      <dgm:prSet/>
      <dgm:spPr/>
      <dgm:t>
        <a:bodyPr/>
        <a:lstStyle/>
        <a:p>
          <a:r>
            <a:rPr lang="en-US"/>
            <a:t>Teach the task first.</a:t>
          </a:r>
        </a:p>
      </dgm:t>
    </dgm:pt>
    <dgm:pt modelId="{B02C406D-98F5-4060-A154-FCC0FEC200E6}" type="parTrans" cxnId="{B048AA4D-627F-4AC2-A3D2-CD12312DA652}">
      <dgm:prSet/>
      <dgm:spPr/>
      <dgm:t>
        <a:bodyPr/>
        <a:lstStyle/>
        <a:p>
          <a:endParaRPr lang="en-US"/>
        </a:p>
      </dgm:t>
    </dgm:pt>
    <dgm:pt modelId="{B7215DA4-B2DE-45EE-9DA6-E057FA8B470C}" type="sibTrans" cxnId="{B048AA4D-627F-4AC2-A3D2-CD12312DA652}">
      <dgm:prSet/>
      <dgm:spPr/>
      <dgm:t>
        <a:bodyPr/>
        <a:lstStyle/>
        <a:p>
          <a:endParaRPr lang="en-US"/>
        </a:p>
      </dgm:t>
    </dgm:pt>
    <dgm:pt modelId="{6D65F2A4-AF7C-4627-885D-0B214E61A238}">
      <dgm:prSet/>
      <dgm:spPr/>
      <dgm:t>
        <a:bodyPr/>
        <a:lstStyle/>
        <a:p>
          <a:r>
            <a:rPr lang="en-US" b="1"/>
            <a:t>Expect ability/capability</a:t>
          </a:r>
          <a:endParaRPr lang="en-US"/>
        </a:p>
      </dgm:t>
    </dgm:pt>
    <dgm:pt modelId="{7D0A7603-F07D-4395-BCD0-125F85C3D532}" type="parTrans" cxnId="{5A840670-980D-4438-B954-9562E74C29C6}">
      <dgm:prSet/>
      <dgm:spPr/>
      <dgm:t>
        <a:bodyPr/>
        <a:lstStyle/>
        <a:p>
          <a:endParaRPr lang="en-US"/>
        </a:p>
      </dgm:t>
    </dgm:pt>
    <dgm:pt modelId="{6BD0C716-FD04-486C-A45E-0F27DA7A7688}" type="sibTrans" cxnId="{5A840670-980D-4438-B954-9562E74C29C6}">
      <dgm:prSet/>
      <dgm:spPr/>
      <dgm:t>
        <a:bodyPr/>
        <a:lstStyle/>
        <a:p>
          <a:endParaRPr lang="en-US"/>
        </a:p>
      </dgm:t>
    </dgm:pt>
    <dgm:pt modelId="{52B01CF3-5361-3940-8D35-D8547E8DC370}" type="pres">
      <dgm:prSet presAssocID="{C6098F9A-BBD1-45CD-BBE3-AD915BC6DA8E}" presName="Name0" presStyleCnt="0">
        <dgm:presLayoutVars>
          <dgm:dir/>
          <dgm:resizeHandles val="exact"/>
        </dgm:presLayoutVars>
      </dgm:prSet>
      <dgm:spPr/>
    </dgm:pt>
    <dgm:pt modelId="{F6921855-2311-C94F-9EB9-694674E3BD30}" type="pres">
      <dgm:prSet presAssocID="{E9E2DEB9-396B-484E-91F1-42D127795BD9}" presName="node" presStyleLbl="node1" presStyleIdx="0" presStyleCnt="7">
        <dgm:presLayoutVars>
          <dgm:bulletEnabled val="1"/>
        </dgm:presLayoutVars>
      </dgm:prSet>
      <dgm:spPr/>
    </dgm:pt>
    <dgm:pt modelId="{04F1099F-6AE3-264C-BC93-588C4D5D285E}" type="pres">
      <dgm:prSet presAssocID="{8B26698F-1596-49E1-9032-D67715C338E2}" presName="sibTrans" presStyleLbl="sibTrans1D1" presStyleIdx="0" presStyleCnt="6"/>
      <dgm:spPr/>
    </dgm:pt>
    <dgm:pt modelId="{4AFA8C69-18C0-D14F-896B-5601CF3D806F}" type="pres">
      <dgm:prSet presAssocID="{8B26698F-1596-49E1-9032-D67715C338E2}" presName="connectorText" presStyleLbl="sibTrans1D1" presStyleIdx="0" presStyleCnt="6"/>
      <dgm:spPr/>
    </dgm:pt>
    <dgm:pt modelId="{FF1E95B9-C0ED-F14C-82E1-B4E0A036A1F4}" type="pres">
      <dgm:prSet presAssocID="{D8C9C4CC-68C0-4B6B-BC7C-0DCB1A553558}" presName="node" presStyleLbl="node1" presStyleIdx="1" presStyleCnt="7">
        <dgm:presLayoutVars>
          <dgm:bulletEnabled val="1"/>
        </dgm:presLayoutVars>
      </dgm:prSet>
      <dgm:spPr/>
    </dgm:pt>
    <dgm:pt modelId="{D806FC25-80E4-6640-98CA-017712DEA681}" type="pres">
      <dgm:prSet presAssocID="{B0209DE3-E650-4B9E-9E10-2562483CB215}" presName="sibTrans" presStyleLbl="sibTrans1D1" presStyleIdx="1" presStyleCnt="6"/>
      <dgm:spPr/>
    </dgm:pt>
    <dgm:pt modelId="{5597C8E0-CF65-FD4B-A424-D4EAF197F081}" type="pres">
      <dgm:prSet presAssocID="{B0209DE3-E650-4B9E-9E10-2562483CB215}" presName="connectorText" presStyleLbl="sibTrans1D1" presStyleIdx="1" presStyleCnt="6"/>
      <dgm:spPr/>
    </dgm:pt>
    <dgm:pt modelId="{2D6EB180-B81D-D948-9DED-5D88C2F815E1}" type="pres">
      <dgm:prSet presAssocID="{887AA56D-0FE8-4628-B15E-2929ECA13A70}" presName="node" presStyleLbl="node1" presStyleIdx="2" presStyleCnt="7">
        <dgm:presLayoutVars>
          <dgm:bulletEnabled val="1"/>
        </dgm:presLayoutVars>
      </dgm:prSet>
      <dgm:spPr/>
    </dgm:pt>
    <dgm:pt modelId="{5FCE568D-434D-904E-A6A3-2296EC89B0C9}" type="pres">
      <dgm:prSet presAssocID="{057D3C1B-8056-4155-B509-2FE5CE960FD0}" presName="sibTrans" presStyleLbl="sibTrans1D1" presStyleIdx="2" presStyleCnt="6"/>
      <dgm:spPr/>
    </dgm:pt>
    <dgm:pt modelId="{21F46820-4A11-4542-B2E3-D9FB6834601B}" type="pres">
      <dgm:prSet presAssocID="{057D3C1B-8056-4155-B509-2FE5CE960FD0}" presName="connectorText" presStyleLbl="sibTrans1D1" presStyleIdx="2" presStyleCnt="6"/>
      <dgm:spPr/>
    </dgm:pt>
    <dgm:pt modelId="{802F6F31-5C11-E642-BCD7-16E0E1FEC97A}" type="pres">
      <dgm:prSet presAssocID="{FF76E57B-B768-4851-A4B9-1D657F6C8E88}" presName="node" presStyleLbl="node1" presStyleIdx="3" presStyleCnt="7">
        <dgm:presLayoutVars>
          <dgm:bulletEnabled val="1"/>
        </dgm:presLayoutVars>
      </dgm:prSet>
      <dgm:spPr/>
    </dgm:pt>
    <dgm:pt modelId="{93CA6141-0658-F541-9DC8-3983E7EB960E}" type="pres">
      <dgm:prSet presAssocID="{C5988E45-E727-40C9-BF94-3A1632F43A31}" presName="sibTrans" presStyleLbl="sibTrans1D1" presStyleIdx="3" presStyleCnt="6"/>
      <dgm:spPr/>
    </dgm:pt>
    <dgm:pt modelId="{9C55BFFA-FE1A-A443-879A-1A65D41DF439}" type="pres">
      <dgm:prSet presAssocID="{C5988E45-E727-40C9-BF94-3A1632F43A31}" presName="connectorText" presStyleLbl="sibTrans1D1" presStyleIdx="3" presStyleCnt="6"/>
      <dgm:spPr/>
    </dgm:pt>
    <dgm:pt modelId="{2A874B92-A1F1-574C-9C42-8274616A2A1A}" type="pres">
      <dgm:prSet presAssocID="{A8365F48-866E-4476-A016-ED00736F565F}" presName="node" presStyleLbl="node1" presStyleIdx="4" presStyleCnt="7">
        <dgm:presLayoutVars>
          <dgm:bulletEnabled val="1"/>
        </dgm:presLayoutVars>
      </dgm:prSet>
      <dgm:spPr/>
    </dgm:pt>
    <dgm:pt modelId="{CFF8D67E-DC0E-8144-B6D4-F68F0F56538E}" type="pres">
      <dgm:prSet presAssocID="{BE01B925-69A8-4A77-81FC-A11CBADF867B}" presName="sibTrans" presStyleLbl="sibTrans1D1" presStyleIdx="4" presStyleCnt="6"/>
      <dgm:spPr/>
    </dgm:pt>
    <dgm:pt modelId="{C662921F-4B7B-9948-B062-CE2DA8002E6A}" type="pres">
      <dgm:prSet presAssocID="{BE01B925-69A8-4A77-81FC-A11CBADF867B}" presName="connectorText" presStyleLbl="sibTrans1D1" presStyleIdx="4" presStyleCnt="6"/>
      <dgm:spPr/>
    </dgm:pt>
    <dgm:pt modelId="{789E15AB-2542-1446-AD9C-FF4D016816D4}" type="pres">
      <dgm:prSet presAssocID="{D0860CC8-EFDC-45A5-BD5E-2256F921E418}" presName="node" presStyleLbl="node1" presStyleIdx="5" presStyleCnt="7">
        <dgm:presLayoutVars>
          <dgm:bulletEnabled val="1"/>
        </dgm:presLayoutVars>
      </dgm:prSet>
      <dgm:spPr/>
    </dgm:pt>
    <dgm:pt modelId="{0DC58651-2FD4-A147-B5A0-BBDFADF887BE}" type="pres">
      <dgm:prSet presAssocID="{B7215DA4-B2DE-45EE-9DA6-E057FA8B470C}" presName="sibTrans" presStyleLbl="sibTrans1D1" presStyleIdx="5" presStyleCnt="6"/>
      <dgm:spPr/>
    </dgm:pt>
    <dgm:pt modelId="{EB8FE32A-92D2-F745-8937-630DEB9249F5}" type="pres">
      <dgm:prSet presAssocID="{B7215DA4-B2DE-45EE-9DA6-E057FA8B470C}" presName="connectorText" presStyleLbl="sibTrans1D1" presStyleIdx="5" presStyleCnt="6"/>
      <dgm:spPr/>
    </dgm:pt>
    <dgm:pt modelId="{0077227C-8010-6E44-94A7-47EC32B6012A}" type="pres">
      <dgm:prSet presAssocID="{6D65F2A4-AF7C-4627-885D-0B214E61A238}" presName="node" presStyleLbl="node1" presStyleIdx="6" presStyleCnt="7">
        <dgm:presLayoutVars>
          <dgm:bulletEnabled val="1"/>
        </dgm:presLayoutVars>
      </dgm:prSet>
      <dgm:spPr/>
    </dgm:pt>
  </dgm:ptLst>
  <dgm:cxnLst>
    <dgm:cxn modelId="{C44B3C05-2DB5-4AAB-A95E-53E368297258}" srcId="{C6098F9A-BBD1-45CD-BBE3-AD915BC6DA8E}" destId="{D8C9C4CC-68C0-4B6B-BC7C-0DCB1A553558}" srcOrd="1" destOrd="0" parTransId="{24C282E5-E123-4186-99D1-47E40EC8FA47}" sibTransId="{B0209DE3-E650-4B9E-9E10-2562483CB215}"/>
    <dgm:cxn modelId="{577E9408-6771-D546-92C2-4F42C647746F}" type="presOf" srcId="{6D65F2A4-AF7C-4627-885D-0B214E61A238}" destId="{0077227C-8010-6E44-94A7-47EC32B6012A}" srcOrd="0" destOrd="0" presId="urn:microsoft.com/office/officeart/2016/7/layout/RepeatingBendingProcessNew"/>
    <dgm:cxn modelId="{FD4E7C0A-E75F-4547-A215-FEBB604F9E75}" type="presOf" srcId="{C6098F9A-BBD1-45CD-BBE3-AD915BC6DA8E}" destId="{52B01CF3-5361-3940-8D35-D8547E8DC370}" srcOrd="0" destOrd="0" presId="urn:microsoft.com/office/officeart/2016/7/layout/RepeatingBendingProcessNew"/>
    <dgm:cxn modelId="{B27AE213-811E-1E42-8AB2-ED4C6A28486E}" type="presOf" srcId="{BE01B925-69A8-4A77-81FC-A11CBADF867B}" destId="{C662921F-4B7B-9948-B062-CE2DA8002E6A}" srcOrd="1" destOrd="0" presId="urn:microsoft.com/office/officeart/2016/7/layout/RepeatingBendingProcessNew"/>
    <dgm:cxn modelId="{B7055D17-DF73-224B-95BF-72DC72638944}" type="presOf" srcId="{B0209DE3-E650-4B9E-9E10-2562483CB215}" destId="{D806FC25-80E4-6640-98CA-017712DEA681}" srcOrd="0" destOrd="0" presId="urn:microsoft.com/office/officeart/2016/7/layout/RepeatingBendingProcessNew"/>
    <dgm:cxn modelId="{C1121A1C-0F42-0C47-9118-A9A4CA43167D}" type="presOf" srcId="{8B26698F-1596-49E1-9032-D67715C338E2}" destId="{4AFA8C69-18C0-D14F-896B-5601CF3D806F}" srcOrd="1" destOrd="0" presId="urn:microsoft.com/office/officeart/2016/7/layout/RepeatingBendingProcessNew"/>
    <dgm:cxn modelId="{5173A01E-6388-4740-9638-C905EE6F459B}" type="presOf" srcId="{057D3C1B-8056-4155-B509-2FE5CE960FD0}" destId="{5FCE568D-434D-904E-A6A3-2296EC89B0C9}" srcOrd="0" destOrd="0" presId="urn:microsoft.com/office/officeart/2016/7/layout/RepeatingBendingProcessNew"/>
    <dgm:cxn modelId="{EEF90E22-1E13-0F49-B761-6810C986BD95}" type="presOf" srcId="{BE01B925-69A8-4A77-81FC-A11CBADF867B}" destId="{CFF8D67E-DC0E-8144-B6D4-F68F0F56538E}" srcOrd="0" destOrd="0" presId="urn:microsoft.com/office/officeart/2016/7/layout/RepeatingBendingProcessNew"/>
    <dgm:cxn modelId="{B048AA4D-627F-4AC2-A3D2-CD12312DA652}" srcId="{C6098F9A-BBD1-45CD-BBE3-AD915BC6DA8E}" destId="{D0860CC8-EFDC-45A5-BD5E-2256F921E418}" srcOrd="5" destOrd="0" parTransId="{B02C406D-98F5-4060-A154-FCC0FEC200E6}" sibTransId="{B7215DA4-B2DE-45EE-9DA6-E057FA8B470C}"/>
    <dgm:cxn modelId="{F59FE64E-C6A9-964A-B420-B4A4A9828F2B}" type="presOf" srcId="{FF76E57B-B768-4851-A4B9-1D657F6C8E88}" destId="{802F6F31-5C11-E642-BCD7-16E0E1FEC97A}" srcOrd="0" destOrd="0" presId="urn:microsoft.com/office/officeart/2016/7/layout/RepeatingBendingProcessNew"/>
    <dgm:cxn modelId="{2727E55C-8D31-8D4C-947E-32BF9CCDBE36}" type="presOf" srcId="{C5988E45-E727-40C9-BF94-3A1632F43A31}" destId="{93CA6141-0658-F541-9DC8-3983E7EB960E}" srcOrd="0" destOrd="0" presId="urn:microsoft.com/office/officeart/2016/7/layout/RepeatingBendingProcessNew"/>
    <dgm:cxn modelId="{1709675D-333B-7348-9E58-C9F5F26E3C5D}" type="presOf" srcId="{A8365F48-866E-4476-A016-ED00736F565F}" destId="{2A874B92-A1F1-574C-9C42-8274616A2A1A}" srcOrd="0" destOrd="0" presId="urn:microsoft.com/office/officeart/2016/7/layout/RepeatingBendingProcessNew"/>
    <dgm:cxn modelId="{5A840670-980D-4438-B954-9562E74C29C6}" srcId="{C6098F9A-BBD1-45CD-BBE3-AD915BC6DA8E}" destId="{6D65F2A4-AF7C-4627-885D-0B214E61A238}" srcOrd="6" destOrd="0" parTransId="{7D0A7603-F07D-4395-BCD0-125F85C3D532}" sibTransId="{6BD0C716-FD04-486C-A45E-0F27DA7A7688}"/>
    <dgm:cxn modelId="{96D97670-C105-DD4D-A953-EAF5DDA55B8B}" type="presOf" srcId="{B7215DA4-B2DE-45EE-9DA6-E057FA8B470C}" destId="{0DC58651-2FD4-A147-B5A0-BBDFADF887BE}" srcOrd="0" destOrd="0" presId="urn:microsoft.com/office/officeart/2016/7/layout/RepeatingBendingProcessNew"/>
    <dgm:cxn modelId="{245C9B70-4ED0-9043-B8F8-4E7BA7A51A9A}" type="presOf" srcId="{D0860CC8-EFDC-45A5-BD5E-2256F921E418}" destId="{789E15AB-2542-1446-AD9C-FF4D016816D4}" srcOrd="0" destOrd="0" presId="urn:microsoft.com/office/officeart/2016/7/layout/RepeatingBendingProcessNew"/>
    <dgm:cxn modelId="{192B447D-5D4C-47CE-AF70-6011B3E6F659}" srcId="{C6098F9A-BBD1-45CD-BBE3-AD915BC6DA8E}" destId="{A8365F48-866E-4476-A016-ED00736F565F}" srcOrd="4" destOrd="0" parTransId="{5253CDFC-85B2-49C4-AB63-E427AD488709}" sibTransId="{BE01B925-69A8-4A77-81FC-A11CBADF867B}"/>
    <dgm:cxn modelId="{033ADB89-F7DE-464A-8265-831BAD993C04}" type="presOf" srcId="{887AA56D-0FE8-4628-B15E-2929ECA13A70}" destId="{2D6EB180-B81D-D948-9DED-5D88C2F815E1}" srcOrd="0" destOrd="0" presId="urn:microsoft.com/office/officeart/2016/7/layout/RepeatingBendingProcessNew"/>
    <dgm:cxn modelId="{32762EA0-9D1B-40D2-A399-332C82942D50}" srcId="{C6098F9A-BBD1-45CD-BBE3-AD915BC6DA8E}" destId="{E9E2DEB9-396B-484E-91F1-42D127795BD9}" srcOrd="0" destOrd="0" parTransId="{3137F56C-E599-47FD-BF3F-C491ADD599DF}" sibTransId="{8B26698F-1596-49E1-9032-D67715C338E2}"/>
    <dgm:cxn modelId="{07189ABF-45EC-B143-A21F-E8F757335AA1}" type="presOf" srcId="{E9E2DEB9-396B-484E-91F1-42D127795BD9}" destId="{F6921855-2311-C94F-9EB9-694674E3BD30}" srcOrd="0" destOrd="0" presId="urn:microsoft.com/office/officeart/2016/7/layout/RepeatingBendingProcessNew"/>
    <dgm:cxn modelId="{4DAA32C6-C746-4A7D-A33F-C0DBE83EC152}" srcId="{C6098F9A-BBD1-45CD-BBE3-AD915BC6DA8E}" destId="{887AA56D-0FE8-4628-B15E-2929ECA13A70}" srcOrd="2" destOrd="0" parTransId="{FB35A7C2-17B6-4885-80C8-82D35129B01C}" sibTransId="{057D3C1B-8056-4155-B509-2FE5CE960FD0}"/>
    <dgm:cxn modelId="{54607FCC-08F5-6C44-9310-D79FAE467F46}" type="presOf" srcId="{B7215DA4-B2DE-45EE-9DA6-E057FA8B470C}" destId="{EB8FE32A-92D2-F745-8937-630DEB9249F5}" srcOrd="1" destOrd="0" presId="urn:microsoft.com/office/officeart/2016/7/layout/RepeatingBendingProcessNew"/>
    <dgm:cxn modelId="{A50C01E2-FA21-4243-A87E-C9B7A6710420}" type="presOf" srcId="{D8C9C4CC-68C0-4B6B-BC7C-0DCB1A553558}" destId="{FF1E95B9-C0ED-F14C-82E1-B4E0A036A1F4}" srcOrd="0" destOrd="0" presId="urn:microsoft.com/office/officeart/2016/7/layout/RepeatingBendingProcessNew"/>
    <dgm:cxn modelId="{6BD14CE2-70C5-5C4F-BC97-73F06BB370C8}" type="presOf" srcId="{057D3C1B-8056-4155-B509-2FE5CE960FD0}" destId="{21F46820-4A11-4542-B2E3-D9FB6834601B}" srcOrd="1" destOrd="0" presId="urn:microsoft.com/office/officeart/2016/7/layout/RepeatingBendingProcessNew"/>
    <dgm:cxn modelId="{489FD3F6-86E6-AF4E-B13A-1B4C92F86920}" type="presOf" srcId="{C5988E45-E727-40C9-BF94-3A1632F43A31}" destId="{9C55BFFA-FE1A-A443-879A-1A65D41DF439}" srcOrd="1" destOrd="0" presId="urn:microsoft.com/office/officeart/2016/7/layout/RepeatingBendingProcessNew"/>
    <dgm:cxn modelId="{DFCF26F7-8D6C-5A40-8893-C70B81BC6328}" type="presOf" srcId="{8B26698F-1596-49E1-9032-D67715C338E2}" destId="{04F1099F-6AE3-264C-BC93-588C4D5D285E}" srcOrd="0" destOrd="0" presId="urn:microsoft.com/office/officeart/2016/7/layout/RepeatingBendingProcessNew"/>
    <dgm:cxn modelId="{7654F3FA-8A12-774C-A7D3-A6890A882634}" type="presOf" srcId="{B0209DE3-E650-4B9E-9E10-2562483CB215}" destId="{5597C8E0-CF65-FD4B-A424-D4EAF197F081}" srcOrd="1" destOrd="0" presId="urn:microsoft.com/office/officeart/2016/7/layout/RepeatingBendingProcessNew"/>
    <dgm:cxn modelId="{38777AFD-DB83-4FA9-97C5-8CC855E54077}" srcId="{C6098F9A-BBD1-45CD-BBE3-AD915BC6DA8E}" destId="{FF76E57B-B768-4851-A4B9-1D657F6C8E88}" srcOrd="3" destOrd="0" parTransId="{D1A49ABC-E12B-4DB3-A257-8AB06EBB3C32}" sibTransId="{C5988E45-E727-40C9-BF94-3A1632F43A31}"/>
    <dgm:cxn modelId="{D395EB86-35BC-4642-881E-99DB15F49C4A}" type="presParOf" srcId="{52B01CF3-5361-3940-8D35-D8547E8DC370}" destId="{F6921855-2311-C94F-9EB9-694674E3BD30}" srcOrd="0" destOrd="0" presId="urn:microsoft.com/office/officeart/2016/7/layout/RepeatingBendingProcessNew"/>
    <dgm:cxn modelId="{8B36F17A-8437-6A48-80E5-1F83757F877A}" type="presParOf" srcId="{52B01CF3-5361-3940-8D35-D8547E8DC370}" destId="{04F1099F-6AE3-264C-BC93-588C4D5D285E}" srcOrd="1" destOrd="0" presId="urn:microsoft.com/office/officeart/2016/7/layout/RepeatingBendingProcessNew"/>
    <dgm:cxn modelId="{F477EE8D-9FE9-7F4D-81AB-344593D654B1}" type="presParOf" srcId="{04F1099F-6AE3-264C-BC93-588C4D5D285E}" destId="{4AFA8C69-18C0-D14F-896B-5601CF3D806F}" srcOrd="0" destOrd="0" presId="urn:microsoft.com/office/officeart/2016/7/layout/RepeatingBendingProcessNew"/>
    <dgm:cxn modelId="{9D0E0262-826C-7940-81E7-38566FBC5B43}" type="presParOf" srcId="{52B01CF3-5361-3940-8D35-D8547E8DC370}" destId="{FF1E95B9-C0ED-F14C-82E1-B4E0A036A1F4}" srcOrd="2" destOrd="0" presId="urn:microsoft.com/office/officeart/2016/7/layout/RepeatingBendingProcessNew"/>
    <dgm:cxn modelId="{1EC6D6F4-2829-7247-B5E5-63ABF36EF5BA}" type="presParOf" srcId="{52B01CF3-5361-3940-8D35-D8547E8DC370}" destId="{D806FC25-80E4-6640-98CA-017712DEA681}" srcOrd="3" destOrd="0" presId="urn:microsoft.com/office/officeart/2016/7/layout/RepeatingBendingProcessNew"/>
    <dgm:cxn modelId="{B0BC109F-BE9C-B34B-8B94-D545E4F2AB6D}" type="presParOf" srcId="{D806FC25-80E4-6640-98CA-017712DEA681}" destId="{5597C8E0-CF65-FD4B-A424-D4EAF197F081}" srcOrd="0" destOrd="0" presId="urn:microsoft.com/office/officeart/2016/7/layout/RepeatingBendingProcessNew"/>
    <dgm:cxn modelId="{659E0AC2-60DE-C842-AF72-1BFBF13C9228}" type="presParOf" srcId="{52B01CF3-5361-3940-8D35-D8547E8DC370}" destId="{2D6EB180-B81D-D948-9DED-5D88C2F815E1}" srcOrd="4" destOrd="0" presId="urn:microsoft.com/office/officeart/2016/7/layout/RepeatingBendingProcessNew"/>
    <dgm:cxn modelId="{BF3621F9-DA3E-3541-A876-6717AB0E3A21}" type="presParOf" srcId="{52B01CF3-5361-3940-8D35-D8547E8DC370}" destId="{5FCE568D-434D-904E-A6A3-2296EC89B0C9}" srcOrd="5" destOrd="0" presId="urn:microsoft.com/office/officeart/2016/7/layout/RepeatingBendingProcessNew"/>
    <dgm:cxn modelId="{AE36B9F3-6B58-0D43-BF7F-5CC465F2B169}" type="presParOf" srcId="{5FCE568D-434D-904E-A6A3-2296EC89B0C9}" destId="{21F46820-4A11-4542-B2E3-D9FB6834601B}" srcOrd="0" destOrd="0" presId="urn:microsoft.com/office/officeart/2016/7/layout/RepeatingBendingProcessNew"/>
    <dgm:cxn modelId="{319BBE92-3276-5F41-BBA8-8C424F13CB40}" type="presParOf" srcId="{52B01CF3-5361-3940-8D35-D8547E8DC370}" destId="{802F6F31-5C11-E642-BCD7-16E0E1FEC97A}" srcOrd="6" destOrd="0" presId="urn:microsoft.com/office/officeart/2016/7/layout/RepeatingBendingProcessNew"/>
    <dgm:cxn modelId="{56AABEF3-35A9-EB4D-9A6C-E5732F0883C1}" type="presParOf" srcId="{52B01CF3-5361-3940-8D35-D8547E8DC370}" destId="{93CA6141-0658-F541-9DC8-3983E7EB960E}" srcOrd="7" destOrd="0" presId="urn:microsoft.com/office/officeart/2016/7/layout/RepeatingBendingProcessNew"/>
    <dgm:cxn modelId="{752CDE27-8E29-8C4B-AAAC-3DA25A974A5C}" type="presParOf" srcId="{93CA6141-0658-F541-9DC8-3983E7EB960E}" destId="{9C55BFFA-FE1A-A443-879A-1A65D41DF439}" srcOrd="0" destOrd="0" presId="urn:microsoft.com/office/officeart/2016/7/layout/RepeatingBendingProcessNew"/>
    <dgm:cxn modelId="{6ED46304-0A5B-604C-9330-CE87AC6A45A7}" type="presParOf" srcId="{52B01CF3-5361-3940-8D35-D8547E8DC370}" destId="{2A874B92-A1F1-574C-9C42-8274616A2A1A}" srcOrd="8" destOrd="0" presId="urn:microsoft.com/office/officeart/2016/7/layout/RepeatingBendingProcessNew"/>
    <dgm:cxn modelId="{7B98A4DA-2C56-534B-98C7-E795B4BCDAFF}" type="presParOf" srcId="{52B01CF3-5361-3940-8D35-D8547E8DC370}" destId="{CFF8D67E-DC0E-8144-B6D4-F68F0F56538E}" srcOrd="9" destOrd="0" presId="urn:microsoft.com/office/officeart/2016/7/layout/RepeatingBendingProcessNew"/>
    <dgm:cxn modelId="{67475744-0E92-8D4F-BC39-75902878A76B}" type="presParOf" srcId="{CFF8D67E-DC0E-8144-B6D4-F68F0F56538E}" destId="{C662921F-4B7B-9948-B062-CE2DA8002E6A}" srcOrd="0" destOrd="0" presId="urn:microsoft.com/office/officeart/2016/7/layout/RepeatingBendingProcessNew"/>
    <dgm:cxn modelId="{09B27197-63DD-4542-A886-4D3A54EE0848}" type="presParOf" srcId="{52B01CF3-5361-3940-8D35-D8547E8DC370}" destId="{789E15AB-2542-1446-AD9C-FF4D016816D4}" srcOrd="10" destOrd="0" presId="urn:microsoft.com/office/officeart/2016/7/layout/RepeatingBendingProcessNew"/>
    <dgm:cxn modelId="{7826B29C-1B95-1F4C-93A7-74DA13147C89}" type="presParOf" srcId="{52B01CF3-5361-3940-8D35-D8547E8DC370}" destId="{0DC58651-2FD4-A147-B5A0-BBDFADF887BE}" srcOrd="11" destOrd="0" presId="urn:microsoft.com/office/officeart/2016/7/layout/RepeatingBendingProcessNew"/>
    <dgm:cxn modelId="{42ED348A-B352-F04D-A43E-1F367ACEB6F9}" type="presParOf" srcId="{0DC58651-2FD4-A147-B5A0-BBDFADF887BE}" destId="{EB8FE32A-92D2-F745-8937-630DEB9249F5}" srcOrd="0" destOrd="0" presId="urn:microsoft.com/office/officeart/2016/7/layout/RepeatingBendingProcessNew"/>
    <dgm:cxn modelId="{33CDEE7F-5A00-EC4D-BEAC-98BB543B9838}" type="presParOf" srcId="{52B01CF3-5361-3940-8D35-D8547E8DC370}" destId="{0077227C-8010-6E44-94A7-47EC32B6012A}" srcOrd="12"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C429AB7D-6AF5-4F80-AA89-3371212FDCF2}" type="doc">
      <dgm:prSet loTypeId="urn:microsoft.com/office/officeart/2016/7/layout/VerticalDownArrowProcess" loCatId="process" qsTypeId="urn:microsoft.com/office/officeart/2005/8/quickstyle/simple1" qsCatId="simple" csTypeId="urn:microsoft.com/office/officeart/2005/8/colors/colorful1" csCatId="colorful" phldr="1"/>
      <dgm:spPr/>
      <dgm:t>
        <a:bodyPr/>
        <a:lstStyle/>
        <a:p>
          <a:endParaRPr lang="en-US"/>
        </a:p>
      </dgm:t>
    </dgm:pt>
    <dgm:pt modelId="{49A5E39B-C30B-462C-B17A-DEF2D95947F1}">
      <dgm:prSet/>
      <dgm:spPr/>
      <dgm:t>
        <a:bodyPr/>
        <a:lstStyle/>
        <a:p>
          <a:r>
            <a:rPr lang="en-US"/>
            <a:t>7 Easy Steps</a:t>
          </a:r>
        </a:p>
        <a:p>
          <a:r>
            <a:rPr lang="en-US">
              <a:hlinkClick xmlns:r="http://schemas.openxmlformats.org/officeDocument/2006/relationships" r:id="rId1"/>
            </a:rPr>
            <a:t>https://bilinguistics.com/video-modeling/</a:t>
          </a:r>
          <a:endParaRPr lang="en-US"/>
        </a:p>
      </dgm:t>
    </dgm:pt>
    <dgm:pt modelId="{0F53281B-5A6E-401D-91AB-DDDD403D01A9}" type="parTrans" cxnId="{8406D70E-D434-4C47-BBBF-0D1745CCC944}">
      <dgm:prSet/>
      <dgm:spPr/>
      <dgm:t>
        <a:bodyPr/>
        <a:lstStyle/>
        <a:p>
          <a:endParaRPr lang="en-US"/>
        </a:p>
      </dgm:t>
    </dgm:pt>
    <dgm:pt modelId="{EBF260CE-FA36-43F4-B54D-ACF673BE7D3D}" type="sibTrans" cxnId="{8406D70E-D434-4C47-BBBF-0D1745CCC944}">
      <dgm:prSet/>
      <dgm:spPr/>
      <dgm:t>
        <a:bodyPr/>
        <a:lstStyle/>
        <a:p>
          <a:endParaRPr lang="en-US"/>
        </a:p>
      </dgm:t>
    </dgm:pt>
    <dgm:pt modelId="{AE4645E9-367D-4D16-BDDE-A04FBA2BB6FA}">
      <dgm:prSet/>
      <dgm:spPr/>
      <dgm:t>
        <a:bodyPr/>
        <a:lstStyle/>
        <a:p>
          <a:r>
            <a:rPr lang="en-US"/>
            <a:t>Try to “catch” authentic interactions and performances</a:t>
          </a:r>
        </a:p>
      </dgm:t>
    </dgm:pt>
    <dgm:pt modelId="{2C515104-CBC3-4FEF-B350-9545BD96EA09}" type="parTrans" cxnId="{47770A34-0466-4198-BACB-651F40298289}">
      <dgm:prSet/>
      <dgm:spPr/>
      <dgm:t>
        <a:bodyPr/>
        <a:lstStyle/>
        <a:p>
          <a:endParaRPr lang="en-US"/>
        </a:p>
      </dgm:t>
    </dgm:pt>
    <dgm:pt modelId="{79EA36B4-A88A-4222-80C2-98B3BB3AA6B3}" type="sibTrans" cxnId="{47770A34-0466-4198-BACB-651F40298289}">
      <dgm:prSet/>
      <dgm:spPr/>
      <dgm:t>
        <a:bodyPr/>
        <a:lstStyle/>
        <a:p>
          <a:endParaRPr lang="en-US"/>
        </a:p>
      </dgm:t>
    </dgm:pt>
    <dgm:pt modelId="{C2544B32-4C67-45DE-89DE-FD44A171AF07}">
      <dgm:prSet/>
      <dgm:spPr/>
      <dgm:t>
        <a:bodyPr/>
        <a:lstStyle/>
        <a:p>
          <a:r>
            <a:rPr lang="en-US"/>
            <a:t>Ask families for pictures/videos from past or recent past events or assign homework that is recorded.</a:t>
          </a:r>
        </a:p>
      </dgm:t>
    </dgm:pt>
    <dgm:pt modelId="{117DA006-1D57-4AAA-A5C6-2EFC5D69C170}" type="parTrans" cxnId="{E79097F8-ED3C-464E-89A6-8CD48AE3A17D}">
      <dgm:prSet/>
      <dgm:spPr/>
      <dgm:t>
        <a:bodyPr/>
        <a:lstStyle/>
        <a:p>
          <a:endParaRPr lang="en-US"/>
        </a:p>
      </dgm:t>
    </dgm:pt>
    <dgm:pt modelId="{BE848BE3-E8D2-4C68-A101-13981FA863FF}" type="sibTrans" cxnId="{E79097F8-ED3C-464E-89A6-8CD48AE3A17D}">
      <dgm:prSet/>
      <dgm:spPr/>
      <dgm:t>
        <a:bodyPr/>
        <a:lstStyle/>
        <a:p>
          <a:endParaRPr lang="en-US"/>
        </a:p>
      </dgm:t>
    </dgm:pt>
    <dgm:pt modelId="{C020E8DC-F8BD-4A97-8504-D57E129AFBF8}">
      <dgm:prSet/>
      <dgm:spPr/>
      <dgm:t>
        <a:bodyPr/>
        <a:lstStyle/>
        <a:p>
          <a:r>
            <a:rPr lang="en-US"/>
            <a:t>Prepare for future events using pictures/videos of self or others to practice positive imagery, vocabulary and expressive language, potential speech interactions, etc.  These can be </a:t>
          </a:r>
        </a:p>
      </dgm:t>
    </dgm:pt>
    <dgm:pt modelId="{B829CDC7-AABC-4A31-96D5-46B2356C6C12}" type="parTrans" cxnId="{789C5BAC-1DA0-4FD8-80BE-2E967E018052}">
      <dgm:prSet/>
      <dgm:spPr/>
      <dgm:t>
        <a:bodyPr/>
        <a:lstStyle/>
        <a:p>
          <a:endParaRPr lang="en-US"/>
        </a:p>
      </dgm:t>
    </dgm:pt>
    <dgm:pt modelId="{91541A9E-6F14-4FDD-94B3-C82EC35F41DB}" type="sibTrans" cxnId="{789C5BAC-1DA0-4FD8-80BE-2E967E018052}">
      <dgm:prSet/>
      <dgm:spPr/>
      <dgm:t>
        <a:bodyPr/>
        <a:lstStyle/>
        <a:p>
          <a:endParaRPr lang="en-US"/>
        </a:p>
      </dgm:t>
    </dgm:pt>
    <dgm:pt modelId="{2604C954-D969-614F-BAF1-95971ABD7C91}">
      <dgm:prSet/>
      <dgm:spPr/>
      <dgm:t>
        <a:bodyPr/>
        <a:lstStyle/>
        <a:p>
          <a:r>
            <a:rPr lang="en-US"/>
            <a:t>Spontaneous- have video or camera ready for potential memories or data.</a:t>
          </a:r>
        </a:p>
      </dgm:t>
    </dgm:pt>
    <dgm:pt modelId="{1EDF93B9-5B89-724B-9E45-09250674C194}" type="parTrans" cxnId="{16C02B0D-92E8-044A-9704-C8191459CDC3}">
      <dgm:prSet/>
      <dgm:spPr/>
      <dgm:t>
        <a:bodyPr/>
        <a:lstStyle/>
        <a:p>
          <a:endParaRPr lang="en-US"/>
        </a:p>
      </dgm:t>
    </dgm:pt>
    <dgm:pt modelId="{42B766E5-AB35-9A47-A71C-F5BB63DE7AB1}" type="sibTrans" cxnId="{16C02B0D-92E8-044A-9704-C8191459CDC3}">
      <dgm:prSet/>
      <dgm:spPr/>
      <dgm:t>
        <a:bodyPr/>
        <a:lstStyle/>
        <a:p>
          <a:endParaRPr lang="en-US"/>
        </a:p>
      </dgm:t>
    </dgm:pt>
    <dgm:pt modelId="{DDBC11E5-8124-F043-A21B-AEF4E8894810}">
      <dgm:prSet/>
      <dgm:spPr/>
      <dgm:t>
        <a:bodyPr/>
        <a:lstStyle/>
        <a:p>
          <a:r>
            <a:rPr lang="en-US"/>
            <a:t>Staged (school play/performance, sports games, common routines, etc.). </a:t>
          </a:r>
        </a:p>
      </dgm:t>
    </dgm:pt>
    <dgm:pt modelId="{5B3C9783-47EA-B047-8F2D-2A121454B8AC}" type="parTrans" cxnId="{B2E0F28D-D886-FC4F-BE79-33828129C068}">
      <dgm:prSet/>
      <dgm:spPr/>
      <dgm:t>
        <a:bodyPr/>
        <a:lstStyle/>
        <a:p>
          <a:endParaRPr lang="en-US"/>
        </a:p>
      </dgm:t>
    </dgm:pt>
    <dgm:pt modelId="{FD178ADF-EF6D-4443-944F-3451B8B5BE02}" type="sibTrans" cxnId="{B2E0F28D-D886-FC4F-BE79-33828129C068}">
      <dgm:prSet/>
      <dgm:spPr/>
      <dgm:t>
        <a:bodyPr/>
        <a:lstStyle/>
        <a:p>
          <a:endParaRPr lang="en-US"/>
        </a:p>
      </dgm:t>
    </dgm:pt>
    <dgm:pt modelId="{236CFBAF-7FC1-5948-BA24-B8189ABBD5C1}" type="pres">
      <dgm:prSet presAssocID="{C429AB7D-6AF5-4F80-AA89-3371212FDCF2}" presName="Name0" presStyleCnt="0">
        <dgm:presLayoutVars>
          <dgm:dir/>
          <dgm:animLvl val="lvl"/>
          <dgm:resizeHandles val="exact"/>
        </dgm:presLayoutVars>
      </dgm:prSet>
      <dgm:spPr/>
    </dgm:pt>
    <dgm:pt modelId="{1CDB0309-9A8A-2D46-9420-72B839FC3E25}" type="pres">
      <dgm:prSet presAssocID="{C020E8DC-F8BD-4A97-8504-D57E129AFBF8}" presName="boxAndChildren" presStyleCnt="0"/>
      <dgm:spPr/>
    </dgm:pt>
    <dgm:pt modelId="{8FE7473C-665A-D746-87AE-04F9A8F026CF}" type="pres">
      <dgm:prSet presAssocID="{C020E8DC-F8BD-4A97-8504-D57E129AFBF8}" presName="parentTextBox" presStyleLbl="alignNode1" presStyleIdx="0" presStyleCnt="4"/>
      <dgm:spPr/>
    </dgm:pt>
    <dgm:pt modelId="{F19D37F5-EADB-694D-8862-3C1593B84885}" type="pres">
      <dgm:prSet presAssocID="{C020E8DC-F8BD-4A97-8504-D57E129AFBF8}" presName="descendantBox" presStyleLbl="bgAccFollowNode1" presStyleIdx="0" presStyleCnt="4"/>
      <dgm:spPr/>
    </dgm:pt>
    <dgm:pt modelId="{5A0FF29D-8E45-1242-90FF-BEFE3A3783B9}" type="pres">
      <dgm:prSet presAssocID="{BE848BE3-E8D2-4C68-A101-13981FA863FF}" presName="sp" presStyleCnt="0"/>
      <dgm:spPr/>
    </dgm:pt>
    <dgm:pt modelId="{4EDA42A8-D913-7943-9098-67E164155D4B}" type="pres">
      <dgm:prSet presAssocID="{C2544B32-4C67-45DE-89DE-FD44A171AF07}" presName="arrowAndChildren" presStyleCnt="0"/>
      <dgm:spPr/>
    </dgm:pt>
    <dgm:pt modelId="{78B5A7FB-40B6-FC4A-9552-2626CF375D0A}" type="pres">
      <dgm:prSet presAssocID="{C2544B32-4C67-45DE-89DE-FD44A171AF07}" presName="parentTextArrow" presStyleLbl="node1" presStyleIdx="0" presStyleCnt="2"/>
      <dgm:spPr/>
    </dgm:pt>
    <dgm:pt modelId="{A27BB2C0-5481-3F49-AC4D-39C5AD6FEF20}" type="pres">
      <dgm:prSet presAssocID="{C2544B32-4C67-45DE-89DE-FD44A171AF07}" presName="arrow" presStyleLbl="alignNode1" presStyleIdx="1" presStyleCnt="4"/>
      <dgm:spPr/>
    </dgm:pt>
    <dgm:pt modelId="{82CA2BCF-CBE9-E24A-9204-CC1BF4FBE550}" type="pres">
      <dgm:prSet presAssocID="{C2544B32-4C67-45DE-89DE-FD44A171AF07}" presName="descendantArrow" presStyleLbl="bgAccFollowNode1" presStyleIdx="1" presStyleCnt="4"/>
      <dgm:spPr/>
    </dgm:pt>
    <dgm:pt modelId="{E1DE1613-3670-344F-B543-EAED776C582B}" type="pres">
      <dgm:prSet presAssocID="{79EA36B4-A88A-4222-80C2-98B3BB3AA6B3}" presName="sp" presStyleCnt="0"/>
      <dgm:spPr/>
    </dgm:pt>
    <dgm:pt modelId="{BD1EC906-4536-0447-A51C-440A984A93EF}" type="pres">
      <dgm:prSet presAssocID="{AE4645E9-367D-4D16-BDDE-A04FBA2BB6FA}" presName="arrowAndChildren" presStyleCnt="0"/>
      <dgm:spPr/>
    </dgm:pt>
    <dgm:pt modelId="{58A6644D-2813-F047-A5B1-EF3509917808}" type="pres">
      <dgm:prSet presAssocID="{AE4645E9-367D-4D16-BDDE-A04FBA2BB6FA}" presName="parentTextArrow" presStyleLbl="node1" presStyleIdx="0" presStyleCnt="2"/>
      <dgm:spPr/>
    </dgm:pt>
    <dgm:pt modelId="{2F248CD4-3F8E-9F4A-8720-0A0F52B2E422}" type="pres">
      <dgm:prSet presAssocID="{AE4645E9-367D-4D16-BDDE-A04FBA2BB6FA}" presName="arrow" presStyleLbl="alignNode1" presStyleIdx="2" presStyleCnt="4"/>
      <dgm:spPr/>
    </dgm:pt>
    <dgm:pt modelId="{B3745C48-6C5A-954F-8671-C2410982958D}" type="pres">
      <dgm:prSet presAssocID="{AE4645E9-367D-4D16-BDDE-A04FBA2BB6FA}" presName="descendantArrow" presStyleLbl="bgAccFollowNode1" presStyleIdx="2" presStyleCnt="4"/>
      <dgm:spPr/>
    </dgm:pt>
    <dgm:pt modelId="{67E41D7B-38E8-F148-8F53-AAC512612E71}" type="pres">
      <dgm:prSet presAssocID="{EBF260CE-FA36-43F4-B54D-ACF673BE7D3D}" presName="sp" presStyleCnt="0"/>
      <dgm:spPr/>
    </dgm:pt>
    <dgm:pt modelId="{9FCB1C32-0BA7-5546-B49B-7E67B280EB39}" type="pres">
      <dgm:prSet presAssocID="{49A5E39B-C30B-462C-B17A-DEF2D95947F1}" presName="arrowAndChildren" presStyleCnt="0"/>
      <dgm:spPr/>
    </dgm:pt>
    <dgm:pt modelId="{3B0023C6-362A-074B-9B1F-8726BA34776A}" type="pres">
      <dgm:prSet presAssocID="{49A5E39B-C30B-462C-B17A-DEF2D95947F1}" presName="parentTextArrow" presStyleLbl="node1" presStyleIdx="1" presStyleCnt="2"/>
      <dgm:spPr/>
    </dgm:pt>
    <dgm:pt modelId="{486CC3E8-F7AA-2F43-8A29-A8D71CA743EE}" type="pres">
      <dgm:prSet presAssocID="{49A5E39B-C30B-462C-B17A-DEF2D95947F1}" presName="arrow" presStyleLbl="alignNode1" presStyleIdx="3" presStyleCnt="4"/>
      <dgm:spPr/>
    </dgm:pt>
    <dgm:pt modelId="{04B70ACA-76BF-2D47-9359-6C6CD5B684C9}" type="pres">
      <dgm:prSet presAssocID="{49A5E39B-C30B-462C-B17A-DEF2D95947F1}" presName="descendantArrow" presStyleLbl="bgAccFollowNode1" presStyleIdx="3" presStyleCnt="4"/>
      <dgm:spPr/>
    </dgm:pt>
  </dgm:ptLst>
  <dgm:cxnLst>
    <dgm:cxn modelId="{C12C3109-BE9F-6F4A-8EAD-96B9E4DD27A3}" type="presOf" srcId="{C2544B32-4C67-45DE-89DE-FD44A171AF07}" destId="{A27BB2C0-5481-3F49-AC4D-39C5AD6FEF20}" srcOrd="1" destOrd="0" presId="urn:microsoft.com/office/officeart/2016/7/layout/VerticalDownArrowProcess"/>
    <dgm:cxn modelId="{16C02B0D-92E8-044A-9704-C8191459CDC3}" srcId="{AE4645E9-367D-4D16-BDDE-A04FBA2BB6FA}" destId="{2604C954-D969-614F-BAF1-95971ABD7C91}" srcOrd="0" destOrd="0" parTransId="{1EDF93B9-5B89-724B-9E45-09250674C194}" sibTransId="{42B766E5-AB35-9A47-A71C-F5BB63DE7AB1}"/>
    <dgm:cxn modelId="{8406D70E-D434-4C47-BBBF-0D1745CCC944}" srcId="{C429AB7D-6AF5-4F80-AA89-3371212FDCF2}" destId="{49A5E39B-C30B-462C-B17A-DEF2D95947F1}" srcOrd="0" destOrd="0" parTransId="{0F53281B-5A6E-401D-91AB-DDDD403D01A9}" sibTransId="{EBF260CE-FA36-43F4-B54D-ACF673BE7D3D}"/>
    <dgm:cxn modelId="{47770A34-0466-4198-BACB-651F40298289}" srcId="{C429AB7D-6AF5-4F80-AA89-3371212FDCF2}" destId="{AE4645E9-367D-4D16-BDDE-A04FBA2BB6FA}" srcOrd="1" destOrd="0" parTransId="{2C515104-CBC3-4FEF-B350-9545BD96EA09}" sibTransId="{79EA36B4-A88A-4222-80C2-98B3BB3AA6B3}"/>
    <dgm:cxn modelId="{1120844F-8215-124C-A469-08DA152F6ACF}" type="presOf" srcId="{C020E8DC-F8BD-4A97-8504-D57E129AFBF8}" destId="{8FE7473C-665A-D746-87AE-04F9A8F026CF}" srcOrd="0" destOrd="0" presId="urn:microsoft.com/office/officeart/2016/7/layout/VerticalDownArrowProcess"/>
    <dgm:cxn modelId="{405D5F58-E333-B548-A55E-AEBF99EBBD08}" type="presOf" srcId="{C2544B32-4C67-45DE-89DE-FD44A171AF07}" destId="{78B5A7FB-40B6-FC4A-9552-2626CF375D0A}" srcOrd="0" destOrd="0" presId="urn:microsoft.com/office/officeart/2016/7/layout/VerticalDownArrowProcess"/>
    <dgm:cxn modelId="{E412CC68-A5B3-2D48-A1C9-6632102A66D1}" type="presOf" srcId="{AE4645E9-367D-4D16-BDDE-A04FBA2BB6FA}" destId="{2F248CD4-3F8E-9F4A-8720-0A0F52B2E422}" srcOrd="1" destOrd="0" presId="urn:microsoft.com/office/officeart/2016/7/layout/VerticalDownArrowProcess"/>
    <dgm:cxn modelId="{B2E0F28D-D886-FC4F-BE79-33828129C068}" srcId="{AE4645E9-367D-4D16-BDDE-A04FBA2BB6FA}" destId="{DDBC11E5-8124-F043-A21B-AEF4E8894810}" srcOrd="1" destOrd="0" parTransId="{5B3C9783-47EA-B047-8F2D-2A121454B8AC}" sibTransId="{FD178ADF-EF6D-4443-944F-3451B8B5BE02}"/>
    <dgm:cxn modelId="{49AB2B90-A7BB-024B-8471-79D6E065F8BB}" type="presOf" srcId="{49A5E39B-C30B-462C-B17A-DEF2D95947F1}" destId="{3B0023C6-362A-074B-9B1F-8726BA34776A}" srcOrd="0" destOrd="0" presId="urn:microsoft.com/office/officeart/2016/7/layout/VerticalDownArrowProcess"/>
    <dgm:cxn modelId="{1FD07A90-34BD-B743-87CE-4D31A79E9843}" type="presOf" srcId="{DDBC11E5-8124-F043-A21B-AEF4E8894810}" destId="{B3745C48-6C5A-954F-8671-C2410982958D}" srcOrd="0" destOrd="1" presId="urn:microsoft.com/office/officeart/2016/7/layout/VerticalDownArrowProcess"/>
    <dgm:cxn modelId="{4B4AAF9A-4ECF-D948-AE08-5DF295D988EF}" type="presOf" srcId="{2604C954-D969-614F-BAF1-95971ABD7C91}" destId="{B3745C48-6C5A-954F-8671-C2410982958D}" srcOrd="0" destOrd="0" presId="urn:microsoft.com/office/officeart/2016/7/layout/VerticalDownArrowProcess"/>
    <dgm:cxn modelId="{01C87EA9-FABD-3F46-B77D-BD45D90C09FA}" type="presOf" srcId="{AE4645E9-367D-4D16-BDDE-A04FBA2BB6FA}" destId="{58A6644D-2813-F047-A5B1-EF3509917808}" srcOrd="0" destOrd="0" presId="urn:microsoft.com/office/officeart/2016/7/layout/VerticalDownArrowProcess"/>
    <dgm:cxn modelId="{789C5BAC-1DA0-4FD8-80BE-2E967E018052}" srcId="{C429AB7D-6AF5-4F80-AA89-3371212FDCF2}" destId="{C020E8DC-F8BD-4A97-8504-D57E129AFBF8}" srcOrd="3" destOrd="0" parTransId="{B829CDC7-AABC-4A31-96D5-46B2356C6C12}" sibTransId="{91541A9E-6F14-4FDD-94B3-C82EC35F41DB}"/>
    <dgm:cxn modelId="{E42A52B6-F890-3A48-ADC6-E99C057167BB}" type="presOf" srcId="{C429AB7D-6AF5-4F80-AA89-3371212FDCF2}" destId="{236CFBAF-7FC1-5948-BA24-B8189ABBD5C1}" srcOrd="0" destOrd="0" presId="urn:microsoft.com/office/officeart/2016/7/layout/VerticalDownArrowProcess"/>
    <dgm:cxn modelId="{3981FDBF-1023-CD4F-A7DD-E383DB6C1E6C}" type="presOf" srcId="{49A5E39B-C30B-462C-B17A-DEF2D95947F1}" destId="{486CC3E8-F7AA-2F43-8A29-A8D71CA743EE}" srcOrd="1" destOrd="0" presId="urn:microsoft.com/office/officeart/2016/7/layout/VerticalDownArrowProcess"/>
    <dgm:cxn modelId="{E79097F8-ED3C-464E-89A6-8CD48AE3A17D}" srcId="{C429AB7D-6AF5-4F80-AA89-3371212FDCF2}" destId="{C2544B32-4C67-45DE-89DE-FD44A171AF07}" srcOrd="2" destOrd="0" parTransId="{117DA006-1D57-4AAA-A5C6-2EFC5D69C170}" sibTransId="{BE848BE3-E8D2-4C68-A101-13981FA863FF}"/>
    <dgm:cxn modelId="{8ACC794F-D1B9-7F4B-83F9-224DED5EB1EE}" type="presParOf" srcId="{236CFBAF-7FC1-5948-BA24-B8189ABBD5C1}" destId="{1CDB0309-9A8A-2D46-9420-72B839FC3E25}" srcOrd="0" destOrd="0" presId="urn:microsoft.com/office/officeart/2016/7/layout/VerticalDownArrowProcess"/>
    <dgm:cxn modelId="{A76B34C2-D725-F44C-8054-4086B0ABBAEC}" type="presParOf" srcId="{1CDB0309-9A8A-2D46-9420-72B839FC3E25}" destId="{8FE7473C-665A-D746-87AE-04F9A8F026CF}" srcOrd="0" destOrd="0" presId="urn:microsoft.com/office/officeart/2016/7/layout/VerticalDownArrowProcess"/>
    <dgm:cxn modelId="{3085939D-8C7B-B248-8C7D-8BB6DE1EE35D}" type="presParOf" srcId="{1CDB0309-9A8A-2D46-9420-72B839FC3E25}" destId="{F19D37F5-EADB-694D-8862-3C1593B84885}" srcOrd="1" destOrd="0" presId="urn:microsoft.com/office/officeart/2016/7/layout/VerticalDownArrowProcess"/>
    <dgm:cxn modelId="{C11DE383-DEC2-AF4B-8149-5F803477CBE8}" type="presParOf" srcId="{236CFBAF-7FC1-5948-BA24-B8189ABBD5C1}" destId="{5A0FF29D-8E45-1242-90FF-BEFE3A3783B9}" srcOrd="1" destOrd="0" presId="urn:microsoft.com/office/officeart/2016/7/layout/VerticalDownArrowProcess"/>
    <dgm:cxn modelId="{6E140776-71FC-ED45-BD98-7E57D7209959}" type="presParOf" srcId="{236CFBAF-7FC1-5948-BA24-B8189ABBD5C1}" destId="{4EDA42A8-D913-7943-9098-67E164155D4B}" srcOrd="2" destOrd="0" presId="urn:microsoft.com/office/officeart/2016/7/layout/VerticalDownArrowProcess"/>
    <dgm:cxn modelId="{0BCB3187-55AD-5A42-977F-AB1019132DA9}" type="presParOf" srcId="{4EDA42A8-D913-7943-9098-67E164155D4B}" destId="{78B5A7FB-40B6-FC4A-9552-2626CF375D0A}" srcOrd="0" destOrd="0" presId="urn:microsoft.com/office/officeart/2016/7/layout/VerticalDownArrowProcess"/>
    <dgm:cxn modelId="{85EBAED5-4A7B-FC44-AC14-73210BD225AE}" type="presParOf" srcId="{4EDA42A8-D913-7943-9098-67E164155D4B}" destId="{A27BB2C0-5481-3F49-AC4D-39C5AD6FEF20}" srcOrd="1" destOrd="0" presId="urn:microsoft.com/office/officeart/2016/7/layout/VerticalDownArrowProcess"/>
    <dgm:cxn modelId="{CD1F0E27-2DB8-5547-97D7-023D147F5E45}" type="presParOf" srcId="{4EDA42A8-D913-7943-9098-67E164155D4B}" destId="{82CA2BCF-CBE9-E24A-9204-CC1BF4FBE550}" srcOrd="2" destOrd="0" presId="urn:microsoft.com/office/officeart/2016/7/layout/VerticalDownArrowProcess"/>
    <dgm:cxn modelId="{A1631DA9-4B8C-4F4D-9CE7-31511A24129D}" type="presParOf" srcId="{236CFBAF-7FC1-5948-BA24-B8189ABBD5C1}" destId="{E1DE1613-3670-344F-B543-EAED776C582B}" srcOrd="3" destOrd="0" presId="urn:microsoft.com/office/officeart/2016/7/layout/VerticalDownArrowProcess"/>
    <dgm:cxn modelId="{83E73ED7-27C4-5C40-A021-C23F629624B5}" type="presParOf" srcId="{236CFBAF-7FC1-5948-BA24-B8189ABBD5C1}" destId="{BD1EC906-4536-0447-A51C-440A984A93EF}" srcOrd="4" destOrd="0" presId="urn:microsoft.com/office/officeart/2016/7/layout/VerticalDownArrowProcess"/>
    <dgm:cxn modelId="{F7927906-398D-724F-8B63-2212EB1B5666}" type="presParOf" srcId="{BD1EC906-4536-0447-A51C-440A984A93EF}" destId="{58A6644D-2813-F047-A5B1-EF3509917808}" srcOrd="0" destOrd="0" presId="urn:microsoft.com/office/officeart/2016/7/layout/VerticalDownArrowProcess"/>
    <dgm:cxn modelId="{34350DF5-D410-904A-8606-E93506B75EB1}" type="presParOf" srcId="{BD1EC906-4536-0447-A51C-440A984A93EF}" destId="{2F248CD4-3F8E-9F4A-8720-0A0F52B2E422}" srcOrd="1" destOrd="0" presId="urn:microsoft.com/office/officeart/2016/7/layout/VerticalDownArrowProcess"/>
    <dgm:cxn modelId="{D8810EA6-D0D8-5747-A7F9-4EAE40992F71}" type="presParOf" srcId="{BD1EC906-4536-0447-A51C-440A984A93EF}" destId="{B3745C48-6C5A-954F-8671-C2410982958D}" srcOrd="2" destOrd="0" presId="urn:microsoft.com/office/officeart/2016/7/layout/VerticalDownArrowProcess"/>
    <dgm:cxn modelId="{6C3FC413-D86E-9949-9CAC-A863668EEDD7}" type="presParOf" srcId="{236CFBAF-7FC1-5948-BA24-B8189ABBD5C1}" destId="{67E41D7B-38E8-F148-8F53-AAC512612E71}" srcOrd="5" destOrd="0" presId="urn:microsoft.com/office/officeart/2016/7/layout/VerticalDownArrowProcess"/>
    <dgm:cxn modelId="{1D8E6D1E-4F27-0344-94B2-A58F4EB8B993}" type="presParOf" srcId="{236CFBAF-7FC1-5948-BA24-B8189ABBD5C1}" destId="{9FCB1C32-0BA7-5546-B49B-7E67B280EB39}" srcOrd="6" destOrd="0" presId="urn:microsoft.com/office/officeart/2016/7/layout/VerticalDownArrowProcess"/>
    <dgm:cxn modelId="{85A03417-7868-AE48-9476-48A668DB0EE1}" type="presParOf" srcId="{9FCB1C32-0BA7-5546-B49B-7E67B280EB39}" destId="{3B0023C6-362A-074B-9B1F-8726BA34776A}" srcOrd="0" destOrd="0" presId="urn:microsoft.com/office/officeart/2016/7/layout/VerticalDownArrowProcess"/>
    <dgm:cxn modelId="{0677C37F-8174-3540-B30F-ACBBCB1FFC07}" type="presParOf" srcId="{9FCB1C32-0BA7-5546-B49B-7E67B280EB39}" destId="{486CC3E8-F7AA-2F43-8A29-A8D71CA743EE}" srcOrd="1" destOrd="0" presId="urn:microsoft.com/office/officeart/2016/7/layout/VerticalDownArrowProcess"/>
    <dgm:cxn modelId="{C66672D3-C731-2D47-BDEA-1E084230C554}" type="presParOf" srcId="{9FCB1C32-0BA7-5546-B49B-7E67B280EB39}" destId="{04B70ACA-76BF-2D47-9359-6C6CD5B684C9}"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C462C88-A06E-4DF5-813C-5C2F848DD017}" type="doc">
      <dgm:prSet loTypeId="urn:microsoft.com/office/officeart/2005/8/layout/hChevron3" loCatId="process" qsTypeId="urn:microsoft.com/office/officeart/2005/8/quickstyle/simple1" qsCatId="simple" csTypeId="urn:microsoft.com/office/officeart/2005/8/colors/colorful2" csCatId="colorful" phldr="1"/>
      <dgm:spPr/>
      <dgm:t>
        <a:bodyPr/>
        <a:lstStyle/>
        <a:p>
          <a:endParaRPr lang="en-US"/>
        </a:p>
      </dgm:t>
    </dgm:pt>
    <dgm:pt modelId="{C625ABE3-169E-482B-B57E-5F81D929DA5B}">
      <dgm:prSet/>
      <dgm:spPr/>
      <dgm:t>
        <a:bodyPr/>
        <a:lstStyle/>
        <a:p>
          <a:pPr>
            <a:defRPr b="1"/>
          </a:pPr>
          <a:r>
            <a:rPr lang="en-US" dirty="0"/>
            <a:t>Following multiple direction</a:t>
          </a:r>
        </a:p>
      </dgm:t>
    </dgm:pt>
    <dgm:pt modelId="{23065D1F-81A9-4FDC-87EF-8BBECFE4F99E}" type="parTrans" cxnId="{4E8C7E8A-C4C2-4347-A54C-A290F5DE8D47}">
      <dgm:prSet/>
      <dgm:spPr/>
      <dgm:t>
        <a:bodyPr/>
        <a:lstStyle/>
        <a:p>
          <a:endParaRPr lang="en-US"/>
        </a:p>
      </dgm:t>
    </dgm:pt>
    <dgm:pt modelId="{9A8DFC03-0F33-427C-84FB-A3B4CC26B346}" type="sibTrans" cxnId="{4E8C7E8A-C4C2-4347-A54C-A290F5DE8D47}">
      <dgm:prSet/>
      <dgm:spPr/>
      <dgm:t>
        <a:bodyPr/>
        <a:lstStyle/>
        <a:p>
          <a:endParaRPr lang="en-US"/>
        </a:p>
      </dgm:t>
    </dgm:pt>
    <dgm:pt modelId="{DFF119C9-AAD5-46E4-A34B-6B8B67C036B0}">
      <dgm:prSet/>
      <dgm:spPr/>
      <dgm:t>
        <a:bodyPr/>
        <a:lstStyle/>
        <a:p>
          <a:r>
            <a:rPr lang="en-US"/>
            <a:t>Where is your nose, what does a doggie say, point to your eyes and then your leg, give me the ball and then the car, etc.?</a:t>
          </a:r>
        </a:p>
      </dgm:t>
    </dgm:pt>
    <dgm:pt modelId="{312F8150-2D96-4024-88E9-494193183E04}" type="parTrans" cxnId="{1FF415A6-412E-4D7B-8C13-38CFEFFE9118}">
      <dgm:prSet/>
      <dgm:spPr/>
      <dgm:t>
        <a:bodyPr/>
        <a:lstStyle/>
        <a:p>
          <a:endParaRPr lang="en-US"/>
        </a:p>
      </dgm:t>
    </dgm:pt>
    <dgm:pt modelId="{45B72E60-9D3A-4117-9E38-B289B4E78105}" type="sibTrans" cxnId="{1FF415A6-412E-4D7B-8C13-38CFEFFE9118}">
      <dgm:prSet/>
      <dgm:spPr/>
      <dgm:t>
        <a:bodyPr/>
        <a:lstStyle/>
        <a:p>
          <a:endParaRPr lang="en-US"/>
        </a:p>
      </dgm:t>
    </dgm:pt>
    <dgm:pt modelId="{F24BF8E9-D485-4830-8573-4152C7F79649}">
      <dgm:prSet/>
      <dgm:spPr/>
      <dgm:t>
        <a:bodyPr/>
        <a:lstStyle/>
        <a:p>
          <a:r>
            <a:rPr lang="en-US"/>
            <a:t>Where do the forks go?</a:t>
          </a:r>
        </a:p>
      </dgm:t>
    </dgm:pt>
    <dgm:pt modelId="{689E9035-F90B-46BF-93B3-31C43120A836}" type="parTrans" cxnId="{3416F7B9-3908-445C-9D0B-A19D9F313896}">
      <dgm:prSet/>
      <dgm:spPr/>
      <dgm:t>
        <a:bodyPr/>
        <a:lstStyle/>
        <a:p>
          <a:endParaRPr lang="en-US"/>
        </a:p>
      </dgm:t>
    </dgm:pt>
    <dgm:pt modelId="{AFEE9B50-1FAD-4CB2-A4D7-A0C835B87BDD}" type="sibTrans" cxnId="{3416F7B9-3908-445C-9D0B-A19D9F313896}">
      <dgm:prSet/>
      <dgm:spPr/>
      <dgm:t>
        <a:bodyPr/>
        <a:lstStyle/>
        <a:p>
          <a:endParaRPr lang="en-US"/>
        </a:p>
      </dgm:t>
    </dgm:pt>
    <dgm:pt modelId="{F9D01F07-C0A3-47D5-96DE-8B0F922F1066}">
      <dgm:prSet/>
      <dgm:spPr/>
      <dgm:t>
        <a:bodyPr/>
        <a:lstStyle/>
        <a:p>
          <a:r>
            <a:rPr lang="en-US"/>
            <a:t>Games like “red light green light, Simon says, tablet apps (Video Touch), </a:t>
          </a:r>
        </a:p>
      </dgm:t>
    </dgm:pt>
    <dgm:pt modelId="{55F21EB6-266F-4526-B835-73B4DCA0DA68}" type="parTrans" cxnId="{794F51F6-658D-40CA-8008-3C98338033C2}">
      <dgm:prSet/>
      <dgm:spPr/>
      <dgm:t>
        <a:bodyPr/>
        <a:lstStyle/>
        <a:p>
          <a:endParaRPr lang="en-US"/>
        </a:p>
      </dgm:t>
    </dgm:pt>
    <dgm:pt modelId="{E3698578-0414-4430-951B-7552CD1CC18D}" type="sibTrans" cxnId="{794F51F6-658D-40CA-8008-3C98338033C2}">
      <dgm:prSet/>
      <dgm:spPr/>
      <dgm:t>
        <a:bodyPr/>
        <a:lstStyle/>
        <a:p>
          <a:endParaRPr lang="en-US"/>
        </a:p>
      </dgm:t>
    </dgm:pt>
    <dgm:pt modelId="{B5AD360F-6ECA-4436-8880-D0C3F0E0B732}">
      <dgm:prSet/>
      <dgm:spPr/>
      <dgm:t>
        <a:bodyPr/>
        <a:lstStyle/>
        <a:p>
          <a:r>
            <a:rPr lang="en-US"/>
            <a:t>Counting bears</a:t>
          </a:r>
        </a:p>
      </dgm:t>
    </dgm:pt>
    <dgm:pt modelId="{D3BE1D98-2A9E-4CCB-9CB3-A97BFE383F15}" type="parTrans" cxnId="{11F21500-F49C-4318-8FE5-0962275539FD}">
      <dgm:prSet/>
      <dgm:spPr/>
      <dgm:t>
        <a:bodyPr/>
        <a:lstStyle/>
        <a:p>
          <a:endParaRPr lang="en-US"/>
        </a:p>
      </dgm:t>
    </dgm:pt>
    <dgm:pt modelId="{8EB48084-1B97-43D0-83D0-9DA3CFBB09E0}" type="sibTrans" cxnId="{11F21500-F49C-4318-8FE5-0962275539FD}">
      <dgm:prSet/>
      <dgm:spPr/>
      <dgm:t>
        <a:bodyPr/>
        <a:lstStyle/>
        <a:p>
          <a:endParaRPr lang="en-US"/>
        </a:p>
      </dgm:t>
    </dgm:pt>
    <dgm:pt modelId="{F8B577B3-AD30-4197-895E-90A3A4A62238}">
      <dgm:prSet/>
      <dgm:spPr/>
      <dgm:t>
        <a:bodyPr/>
        <a:lstStyle/>
        <a:p>
          <a:r>
            <a:rPr lang="en-US"/>
            <a:t>Retelling</a:t>
          </a:r>
        </a:p>
      </dgm:t>
    </dgm:pt>
    <dgm:pt modelId="{7EE257CD-4D70-4018-941B-23D1B9A35BE2}" type="parTrans" cxnId="{C56D08A1-E6FA-400D-9515-D5C70E734501}">
      <dgm:prSet/>
      <dgm:spPr/>
      <dgm:t>
        <a:bodyPr/>
        <a:lstStyle/>
        <a:p>
          <a:endParaRPr lang="en-US"/>
        </a:p>
      </dgm:t>
    </dgm:pt>
    <dgm:pt modelId="{706E3D4C-3E83-4E34-A901-9C448B919E23}" type="sibTrans" cxnId="{C56D08A1-E6FA-400D-9515-D5C70E734501}">
      <dgm:prSet/>
      <dgm:spPr/>
      <dgm:t>
        <a:bodyPr/>
        <a:lstStyle/>
        <a:p>
          <a:endParaRPr lang="en-US"/>
        </a:p>
      </dgm:t>
    </dgm:pt>
    <dgm:pt modelId="{A553C0D8-E1B9-4C2A-84A6-B03CA18DBF0D}">
      <dgm:prSet/>
      <dgm:spPr/>
      <dgm:t>
        <a:bodyPr/>
        <a:lstStyle/>
        <a:p>
          <a:r>
            <a:rPr lang="en-US"/>
            <a:t>Apps like endless reader, I Can Do apps</a:t>
          </a:r>
        </a:p>
      </dgm:t>
    </dgm:pt>
    <dgm:pt modelId="{332EC7F8-2E16-433E-96D4-E895FD4E0204}" type="parTrans" cxnId="{01511687-9FCF-460B-975A-45BDA29D4399}">
      <dgm:prSet/>
      <dgm:spPr/>
      <dgm:t>
        <a:bodyPr/>
        <a:lstStyle/>
        <a:p>
          <a:endParaRPr lang="en-US"/>
        </a:p>
      </dgm:t>
    </dgm:pt>
    <dgm:pt modelId="{6E7F1C36-3D17-4D0F-98B9-08DE2F929A39}" type="sibTrans" cxnId="{01511687-9FCF-460B-975A-45BDA29D4399}">
      <dgm:prSet/>
      <dgm:spPr/>
      <dgm:t>
        <a:bodyPr/>
        <a:lstStyle/>
        <a:p>
          <a:endParaRPr lang="en-US"/>
        </a:p>
      </dgm:t>
    </dgm:pt>
    <dgm:pt modelId="{F6CDA9F6-18A8-4E9A-BCFD-B02FA9725AE9}">
      <dgm:prSet/>
      <dgm:spPr/>
      <dgm:t>
        <a:bodyPr/>
        <a:lstStyle/>
        <a:p>
          <a:pPr>
            <a:defRPr b="1"/>
          </a:pPr>
          <a:r>
            <a:rPr lang="en-US" dirty="0"/>
            <a:t>Short-term memory/Ex Function skills should be targeted early</a:t>
          </a:r>
        </a:p>
      </dgm:t>
    </dgm:pt>
    <dgm:pt modelId="{7C075E9A-2914-45E4-90FA-2C146F4E1175}" type="parTrans" cxnId="{06906315-3EF3-4721-A154-434F9A31F19E}">
      <dgm:prSet/>
      <dgm:spPr/>
      <dgm:t>
        <a:bodyPr/>
        <a:lstStyle/>
        <a:p>
          <a:endParaRPr lang="en-US"/>
        </a:p>
      </dgm:t>
    </dgm:pt>
    <dgm:pt modelId="{324CFD23-54C8-4E29-BBFC-5E97B7F35EC1}" type="sibTrans" cxnId="{06906315-3EF3-4721-A154-434F9A31F19E}">
      <dgm:prSet/>
      <dgm:spPr/>
      <dgm:t>
        <a:bodyPr/>
        <a:lstStyle/>
        <a:p>
          <a:endParaRPr lang="en-US"/>
        </a:p>
      </dgm:t>
    </dgm:pt>
    <dgm:pt modelId="{04D2A1A2-DF1E-4AC8-83DC-36C1F830F8EB}">
      <dgm:prSet/>
      <dgm:spPr/>
      <dgm:t>
        <a:bodyPr/>
        <a:lstStyle/>
        <a:p>
          <a:pPr>
            <a:defRPr b="1"/>
          </a:pPr>
          <a:r>
            <a:rPr lang="en-US"/>
            <a:t>Chores: laundry, cleaning up, setting the table, bath-time routines, doing dishes, etc. </a:t>
          </a:r>
        </a:p>
      </dgm:t>
    </dgm:pt>
    <dgm:pt modelId="{B3574B9F-7EB1-406A-B8E3-A1437B455682}" type="parTrans" cxnId="{BD5CBFC8-3FCE-4DE4-AE15-CD3A6FBFEBE7}">
      <dgm:prSet/>
      <dgm:spPr/>
      <dgm:t>
        <a:bodyPr/>
        <a:lstStyle/>
        <a:p>
          <a:endParaRPr lang="en-US"/>
        </a:p>
      </dgm:t>
    </dgm:pt>
    <dgm:pt modelId="{68DD3B85-6D3B-43FD-8786-9D72349398CA}" type="sibTrans" cxnId="{BD5CBFC8-3FCE-4DE4-AE15-CD3A6FBFEBE7}">
      <dgm:prSet/>
      <dgm:spPr/>
      <dgm:t>
        <a:bodyPr/>
        <a:lstStyle/>
        <a:p>
          <a:endParaRPr lang="en-US"/>
        </a:p>
      </dgm:t>
    </dgm:pt>
    <dgm:pt modelId="{8708F586-8021-5241-BE17-4D47BBBCE918}" type="pres">
      <dgm:prSet presAssocID="{BC462C88-A06E-4DF5-813C-5C2F848DD017}" presName="Name0" presStyleCnt="0">
        <dgm:presLayoutVars>
          <dgm:dir/>
          <dgm:resizeHandles val="exact"/>
        </dgm:presLayoutVars>
      </dgm:prSet>
      <dgm:spPr/>
    </dgm:pt>
    <dgm:pt modelId="{26DB0B29-300D-B34D-84AC-059464E62363}" type="pres">
      <dgm:prSet presAssocID="{C625ABE3-169E-482B-B57E-5F81D929DA5B}" presName="parAndChTx" presStyleLbl="node1" presStyleIdx="0" presStyleCnt="3">
        <dgm:presLayoutVars>
          <dgm:bulletEnabled val="1"/>
        </dgm:presLayoutVars>
      </dgm:prSet>
      <dgm:spPr/>
    </dgm:pt>
    <dgm:pt modelId="{CEC45825-18E2-6747-BF99-12D08FEF5762}" type="pres">
      <dgm:prSet presAssocID="{9A8DFC03-0F33-427C-84FB-A3B4CC26B346}" presName="parAndChSpace" presStyleCnt="0"/>
      <dgm:spPr/>
    </dgm:pt>
    <dgm:pt modelId="{63C71ACB-9F2F-A146-8E60-E6EC330B176B}" type="pres">
      <dgm:prSet presAssocID="{F6CDA9F6-18A8-4E9A-BCFD-B02FA9725AE9}" presName="parAndChTx" presStyleLbl="node1" presStyleIdx="1" presStyleCnt="3">
        <dgm:presLayoutVars>
          <dgm:bulletEnabled val="1"/>
        </dgm:presLayoutVars>
      </dgm:prSet>
      <dgm:spPr/>
    </dgm:pt>
    <dgm:pt modelId="{4029E478-58D0-A644-92BE-A514E36D0817}" type="pres">
      <dgm:prSet presAssocID="{324CFD23-54C8-4E29-BBFC-5E97B7F35EC1}" presName="parAndChSpace" presStyleCnt="0"/>
      <dgm:spPr/>
    </dgm:pt>
    <dgm:pt modelId="{8EA23557-8E4A-6849-AE58-A96F806B1222}" type="pres">
      <dgm:prSet presAssocID="{04D2A1A2-DF1E-4AC8-83DC-36C1F830F8EB}" presName="parAndChTx" presStyleLbl="node1" presStyleIdx="2" presStyleCnt="3">
        <dgm:presLayoutVars>
          <dgm:bulletEnabled val="1"/>
        </dgm:presLayoutVars>
      </dgm:prSet>
      <dgm:spPr/>
    </dgm:pt>
  </dgm:ptLst>
  <dgm:cxnLst>
    <dgm:cxn modelId="{11F21500-F49C-4318-8FE5-0962275539FD}" srcId="{C625ABE3-169E-482B-B57E-5F81D929DA5B}" destId="{B5AD360F-6ECA-4436-8880-D0C3F0E0B732}" srcOrd="3" destOrd="0" parTransId="{D3BE1D98-2A9E-4CCB-9CB3-A97BFE383F15}" sibTransId="{8EB48084-1B97-43D0-83D0-9DA3CFBB09E0}"/>
    <dgm:cxn modelId="{06906315-3EF3-4721-A154-434F9A31F19E}" srcId="{BC462C88-A06E-4DF5-813C-5C2F848DD017}" destId="{F6CDA9F6-18A8-4E9A-BCFD-B02FA9725AE9}" srcOrd="1" destOrd="0" parTransId="{7C075E9A-2914-45E4-90FA-2C146F4E1175}" sibTransId="{324CFD23-54C8-4E29-BBFC-5E97B7F35EC1}"/>
    <dgm:cxn modelId="{BC7E3D5E-049E-BF47-AEAA-70344244ADE3}" type="presOf" srcId="{B5AD360F-6ECA-4436-8880-D0C3F0E0B732}" destId="{26DB0B29-300D-B34D-84AC-059464E62363}" srcOrd="0" destOrd="4" presId="urn:microsoft.com/office/officeart/2005/8/layout/hChevron3"/>
    <dgm:cxn modelId="{B2705464-142F-5942-8DE9-C9089140CC2E}" type="presOf" srcId="{F8B577B3-AD30-4197-895E-90A3A4A62238}" destId="{26DB0B29-300D-B34D-84AC-059464E62363}" srcOrd="0" destOrd="5" presId="urn:microsoft.com/office/officeart/2005/8/layout/hChevron3"/>
    <dgm:cxn modelId="{F9FBC56B-E6B8-7D4A-846C-F4B38719A68D}" type="presOf" srcId="{A553C0D8-E1B9-4C2A-84A6-B03CA18DBF0D}" destId="{26DB0B29-300D-B34D-84AC-059464E62363}" srcOrd="0" destOrd="6" presId="urn:microsoft.com/office/officeart/2005/8/layout/hChevron3"/>
    <dgm:cxn modelId="{8295F67A-EA8A-9E4F-A477-BF5AB0C9C301}" type="presOf" srcId="{DFF119C9-AAD5-46E4-A34B-6B8B67C036B0}" destId="{26DB0B29-300D-B34D-84AC-059464E62363}" srcOrd="0" destOrd="1" presId="urn:microsoft.com/office/officeart/2005/8/layout/hChevron3"/>
    <dgm:cxn modelId="{4774217B-EBCA-1E4E-9CCE-330BE0CEFD63}" type="presOf" srcId="{BC462C88-A06E-4DF5-813C-5C2F848DD017}" destId="{8708F586-8021-5241-BE17-4D47BBBCE918}" srcOrd="0" destOrd="0" presId="urn:microsoft.com/office/officeart/2005/8/layout/hChevron3"/>
    <dgm:cxn modelId="{C802E280-0A33-AD4A-BA27-AD5BE7DE336D}" type="presOf" srcId="{F6CDA9F6-18A8-4E9A-BCFD-B02FA9725AE9}" destId="{63C71ACB-9F2F-A146-8E60-E6EC330B176B}" srcOrd="0" destOrd="0" presId="urn:microsoft.com/office/officeart/2005/8/layout/hChevron3"/>
    <dgm:cxn modelId="{01511687-9FCF-460B-975A-45BDA29D4399}" srcId="{C625ABE3-169E-482B-B57E-5F81D929DA5B}" destId="{A553C0D8-E1B9-4C2A-84A6-B03CA18DBF0D}" srcOrd="5" destOrd="0" parTransId="{332EC7F8-2E16-433E-96D4-E895FD4E0204}" sibTransId="{6E7F1C36-3D17-4D0F-98B9-08DE2F929A39}"/>
    <dgm:cxn modelId="{4E8C7E8A-C4C2-4347-A54C-A290F5DE8D47}" srcId="{BC462C88-A06E-4DF5-813C-5C2F848DD017}" destId="{C625ABE3-169E-482B-B57E-5F81D929DA5B}" srcOrd="0" destOrd="0" parTransId="{23065D1F-81A9-4FDC-87EF-8BBECFE4F99E}" sibTransId="{9A8DFC03-0F33-427C-84FB-A3B4CC26B346}"/>
    <dgm:cxn modelId="{1E3DF98E-7549-CF4D-8289-CF635CAC387E}" type="presOf" srcId="{04D2A1A2-DF1E-4AC8-83DC-36C1F830F8EB}" destId="{8EA23557-8E4A-6849-AE58-A96F806B1222}" srcOrd="0" destOrd="0" presId="urn:microsoft.com/office/officeart/2005/8/layout/hChevron3"/>
    <dgm:cxn modelId="{D5AE2796-AD47-E04C-9BEF-8B6CABE273E7}" type="presOf" srcId="{F9D01F07-C0A3-47D5-96DE-8B0F922F1066}" destId="{26DB0B29-300D-B34D-84AC-059464E62363}" srcOrd="0" destOrd="3" presId="urn:microsoft.com/office/officeart/2005/8/layout/hChevron3"/>
    <dgm:cxn modelId="{45CC5E98-60BA-D94A-BED2-E3F92E731FDA}" type="presOf" srcId="{F24BF8E9-D485-4830-8573-4152C7F79649}" destId="{26DB0B29-300D-B34D-84AC-059464E62363}" srcOrd="0" destOrd="2" presId="urn:microsoft.com/office/officeart/2005/8/layout/hChevron3"/>
    <dgm:cxn modelId="{400EB798-3B62-CA45-9DAD-E561E8F68B1D}" type="presOf" srcId="{C625ABE3-169E-482B-B57E-5F81D929DA5B}" destId="{26DB0B29-300D-B34D-84AC-059464E62363}" srcOrd="0" destOrd="0" presId="urn:microsoft.com/office/officeart/2005/8/layout/hChevron3"/>
    <dgm:cxn modelId="{C56D08A1-E6FA-400D-9515-D5C70E734501}" srcId="{C625ABE3-169E-482B-B57E-5F81D929DA5B}" destId="{F8B577B3-AD30-4197-895E-90A3A4A62238}" srcOrd="4" destOrd="0" parTransId="{7EE257CD-4D70-4018-941B-23D1B9A35BE2}" sibTransId="{706E3D4C-3E83-4E34-A901-9C448B919E23}"/>
    <dgm:cxn modelId="{1FF415A6-412E-4D7B-8C13-38CFEFFE9118}" srcId="{C625ABE3-169E-482B-B57E-5F81D929DA5B}" destId="{DFF119C9-AAD5-46E4-A34B-6B8B67C036B0}" srcOrd="0" destOrd="0" parTransId="{312F8150-2D96-4024-88E9-494193183E04}" sibTransId="{45B72E60-9D3A-4117-9E38-B289B4E78105}"/>
    <dgm:cxn modelId="{3416F7B9-3908-445C-9D0B-A19D9F313896}" srcId="{C625ABE3-169E-482B-B57E-5F81D929DA5B}" destId="{F24BF8E9-D485-4830-8573-4152C7F79649}" srcOrd="1" destOrd="0" parTransId="{689E9035-F90B-46BF-93B3-31C43120A836}" sibTransId="{AFEE9B50-1FAD-4CB2-A4D7-A0C835B87BDD}"/>
    <dgm:cxn modelId="{BD5CBFC8-3FCE-4DE4-AE15-CD3A6FBFEBE7}" srcId="{BC462C88-A06E-4DF5-813C-5C2F848DD017}" destId="{04D2A1A2-DF1E-4AC8-83DC-36C1F830F8EB}" srcOrd="2" destOrd="0" parTransId="{B3574B9F-7EB1-406A-B8E3-A1437B455682}" sibTransId="{68DD3B85-6D3B-43FD-8786-9D72349398CA}"/>
    <dgm:cxn modelId="{794F51F6-658D-40CA-8008-3C98338033C2}" srcId="{C625ABE3-169E-482B-B57E-5F81D929DA5B}" destId="{F9D01F07-C0A3-47D5-96DE-8B0F922F1066}" srcOrd="2" destOrd="0" parTransId="{55F21EB6-266F-4526-B835-73B4DCA0DA68}" sibTransId="{E3698578-0414-4430-951B-7552CD1CC18D}"/>
    <dgm:cxn modelId="{600C08D7-A593-704C-ACB2-748CB7019B67}" type="presParOf" srcId="{8708F586-8021-5241-BE17-4D47BBBCE918}" destId="{26DB0B29-300D-B34D-84AC-059464E62363}" srcOrd="0" destOrd="0" presId="urn:microsoft.com/office/officeart/2005/8/layout/hChevron3"/>
    <dgm:cxn modelId="{B1543315-A986-4C48-BB18-A99F4A3ACD8B}" type="presParOf" srcId="{8708F586-8021-5241-BE17-4D47BBBCE918}" destId="{CEC45825-18E2-6747-BF99-12D08FEF5762}" srcOrd="1" destOrd="0" presId="urn:microsoft.com/office/officeart/2005/8/layout/hChevron3"/>
    <dgm:cxn modelId="{8153CC3B-AF6C-ED47-9DA8-14C36F71D81E}" type="presParOf" srcId="{8708F586-8021-5241-BE17-4D47BBBCE918}" destId="{63C71ACB-9F2F-A146-8E60-E6EC330B176B}" srcOrd="2" destOrd="0" presId="urn:microsoft.com/office/officeart/2005/8/layout/hChevron3"/>
    <dgm:cxn modelId="{01712DF3-823A-2846-89C3-29E87106FD07}" type="presParOf" srcId="{8708F586-8021-5241-BE17-4D47BBBCE918}" destId="{4029E478-58D0-A644-92BE-A514E36D0817}" srcOrd="3" destOrd="0" presId="urn:microsoft.com/office/officeart/2005/8/layout/hChevron3"/>
    <dgm:cxn modelId="{E0F1E278-0886-1C4D-AB31-C918A02EC07D}" type="presParOf" srcId="{8708F586-8021-5241-BE17-4D47BBBCE918}" destId="{8EA23557-8E4A-6849-AE58-A96F806B1222}" srcOrd="4"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8077F79-73F2-46A2-A0AD-45B664FE86A2}"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58A1A3CC-3E26-47C9-99A8-5DEF8816D34A}">
      <dgm:prSet/>
      <dgm:spPr/>
      <dgm:t>
        <a:bodyPr/>
        <a:lstStyle/>
        <a:p>
          <a:pPr>
            <a:defRPr cap="all"/>
          </a:pPr>
          <a:r>
            <a:rPr lang="en-US" cap="none" baseline="0" dirty="0"/>
            <a:t>Lay 3-10 pictures on the table or floor and ask your child to find a specific card or item (visual interference). They will pick up the card or item they see first or like best initially.</a:t>
          </a:r>
        </a:p>
      </dgm:t>
    </dgm:pt>
    <dgm:pt modelId="{63023E00-964E-4B82-BD53-37A19FA512FD}" type="parTrans" cxnId="{A5AB56FD-FFE0-4528-B41F-A9F256F81A65}">
      <dgm:prSet/>
      <dgm:spPr/>
      <dgm:t>
        <a:bodyPr/>
        <a:lstStyle/>
        <a:p>
          <a:endParaRPr lang="en-US"/>
        </a:p>
      </dgm:t>
    </dgm:pt>
    <dgm:pt modelId="{F24ED470-990D-45E1-9C69-64EBED649112}" type="sibTrans" cxnId="{A5AB56FD-FFE0-4528-B41F-A9F256F81A65}">
      <dgm:prSet/>
      <dgm:spPr/>
      <dgm:t>
        <a:bodyPr/>
        <a:lstStyle/>
        <a:p>
          <a:endParaRPr lang="en-US"/>
        </a:p>
      </dgm:t>
    </dgm:pt>
    <dgm:pt modelId="{47890B5C-70FA-4829-A1F2-86CA3DDBFC57}">
      <dgm:prSet/>
      <dgm:spPr/>
      <dgm:t>
        <a:bodyPr/>
        <a:lstStyle/>
        <a:p>
          <a:pPr>
            <a:defRPr cap="all"/>
          </a:pPr>
          <a:r>
            <a:rPr lang="en-US" cap="none" baseline="0"/>
            <a:t>Then ask them to find a picture or item and hand it to you (two step directions).</a:t>
          </a:r>
        </a:p>
      </dgm:t>
    </dgm:pt>
    <dgm:pt modelId="{367DF917-15ED-41C8-8A7A-8ED7C117C22B}" type="parTrans" cxnId="{DC7A9D5A-6766-4B7E-AFE7-58A48B358176}">
      <dgm:prSet/>
      <dgm:spPr/>
      <dgm:t>
        <a:bodyPr/>
        <a:lstStyle/>
        <a:p>
          <a:endParaRPr lang="en-US"/>
        </a:p>
      </dgm:t>
    </dgm:pt>
    <dgm:pt modelId="{A79DB8E8-22D1-49E6-BAF8-C79236E5FE74}" type="sibTrans" cxnId="{DC7A9D5A-6766-4B7E-AFE7-58A48B358176}">
      <dgm:prSet/>
      <dgm:spPr/>
      <dgm:t>
        <a:bodyPr/>
        <a:lstStyle/>
        <a:p>
          <a:endParaRPr lang="en-US"/>
        </a:p>
      </dgm:t>
    </dgm:pt>
    <dgm:pt modelId="{AA0A3FF9-370C-4B36-9CE2-1B106153B2B6}">
      <dgm:prSet/>
      <dgm:spPr/>
      <dgm:t>
        <a:bodyPr/>
        <a:lstStyle/>
        <a:p>
          <a:pPr>
            <a:defRPr cap="all"/>
          </a:pPr>
          <a:r>
            <a:rPr lang="en-US" cap="none" baseline="0"/>
            <a:t>Matching (pic to pic, object to object, object to pic, pic to word, word to word)</a:t>
          </a:r>
        </a:p>
      </dgm:t>
    </dgm:pt>
    <dgm:pt modelId="{73B22D03-2330-4BF9-B923-D1BEDA5F508B}" type="parTrans" cxnId="{AE92C414-A8BE-44B9-8845-9198CFC25242}">
      <dgm:prSet/>
      <dgm:spPr/>
      <dgm:t>
        <a:bodyPr/>
        <a:lstStyle/>
        <a:p>
          <a:endParaRPr lang="en-US"/>
        </a:p>
      </dgm:t>
    </dgm:pt>
    <dgm:pt modelId="{43BC65EA-46B7-4DB6-BECF-067E5E78BF08}" type="sibTrans" cxnId="{AE92C414-A8BE-44B9-8845-9198CFC25242}">
      <dgm:prSet/>
      <dgm:spPr/>
      <dgm:t>
        <a:bodyPr/>
        <a:lstStyle/>
        <a:p>
          <a:endParaRPr lang="en-US"/>
        </a:p>
      </dgm:t>
    </dgm:pt>
    <dgm:pt modelId="{461FAF5C-A14A-4A00-BDBA-7397F5BB7C8D}">
      <dgm:prSet/>
      <dgm:spPr/>
      <dgm:t>
        <a:bodyPr/>
        <a:lstStyle/>
        <a:p>
          <a:pPr>
            <a:defRPr cap="all"/>
          </a:pPr>
          <a:r>
            <a:rPr lang="en-US" cap="none" baseline="0"/>
            <a:t>Fast flashing with picture cards with words on the back. Greater visual skills make this task easier than expected.</a:t>
          </a:r>
        </a:p>
      </dgm:t>
    </dgm:pt>
    <dgm:pt modelId="{193BDF4E-8E93-4070-8EBE-67585F63CABE}" type="parTrans" cxnId="{9291D0DC-E817-4B89-B864-3A32D5C5ABAF}">
      <dgm:prSet/>
      <dgm:spPr/>
      <dgm:t>
        <a:bodyPr/>
        <a:lstStyle/>
        <a:p>
          <a:endParaRPr lang="en-US"/>
        </a:p>
      </dgm:t>
    </dgm:pt>
    <dgm:pt modelId="{1CC03514-3EBC-4020-8ACE-1B25AFF0919F}" type="sibTrans" cxnId="{9291D0DC-E817-4B89-B864-3A32D5C5ABAF}">
      <dgm:prSet/>
      <dgm:spPr/>
      <dgm:t>
        <a:bodyPr/>
        <a:lstStyle/>
        <a:p>
          <a:endParaRPr lang="en-US"/>
        </a:p>
      </dgm:t>
    </dgm:pt>
    <dgm:pt modelId="{F00AA320-740E-4B67-AF2F-4C5AF214A8FF}">
      <dgm:prSet/>
      <dgm:spPr/>
      <dgm:t>
        <a:bodyPr/>
        <a:lstStyle/>
        <a:p>
          <a:pPr>
            <a:defRPr cap="all"/>
          </a:pPr>
          <a:r>
            <a:rPr lang="en-US" cap="none" baseline="0"/>
            <a:t>See and Learn program.</a:t>
          </a:r>
        </a:p>
      </dgm:t>
    </dgm:pt>
    <dgm:pt modelId="{243CB111-DBFE-49AB-BB6B-0A8A086C5516}" type="parTrans" cxnId="{0F64AA3F-3D92-412B-BF13-B0643D54EFC2}">
      <dgm:prSet/>
      <dgm:spPr/>
      <dgm:t>
        <a:bodyPr/>
        <a:lstStyle/>
        <a:p>
          <a:endParaRPr lang="en-US"/>
        </a:p>
      </dgm:t>
    </dgm:pt>
    <dgm:pt modelId="{2FBB078C-6DC7-49E9-8E84-F75A80F5B9F8}" type="sibTrans" cxnId="{0F64AA3F-3D92-412B-BF13-B0643D54EFC2}">
      <dgm:prSet/>
      <dgm:spPr/>
      <dgm:t>
        <a:bodyPr/>
        <a:lstStyle/>
        <a:p>
          <a:endParaRPr lang="en-US"/>
        </a:p>
      </dgm:t>
    </dgm:pt>
    <dgm:pt modelId="{A6E7D0BD-21D0-43C4-A9F7-5755A656C3FF}" type="pres">
      <dgm:prSet presAssocID="{48077F79-73F2-46A2-A0AD-45B664FE86A2}" presName="root" presStyleCnt="0">
        <dgm:presLayoutVars>
          <dgm:dir/>
          <dgm:resizeHandles val="exact"/>
        </dgm:presLayoutVars>
      </dgm:prSet>
      <dgm:spPr/>
    </dgm:pt>
    <dgm:pt modelId="{D68B5028-13E6-463B-A291-74297D6FC7FC}" type="pres">
      <dgm:prSet presAssocID="{58A1A3CC-3E26-47C9-99A8-5DEF8816D34A}" presName="compNode" presStyleCnt="0"/>
      <dgm:spPr/>
    </dgm:pt>
    <dgm:pt modelId="{8C1D8D7E-A047-48E6-9CB6-416E17231E95}" type="pres">
      <dgm:prSet presAssocID="{58A1A3CC-3E26-47C9-99A8-5DEF8816D34A}" presName="iconBgRect" presStyleLbl="bgShp" presStyleIdx="0" presStyleCnt="5"/>
      <dgm:spPr/>
    </dgm:pt>
    <dgm:pt modelId="{DB29C275-303E-4AAE-8D73-B40C2F9EE267}" type="pres">
      <dgm:prSet presAssocID="{58A1A3CC-3E26-47C9-99A8-5DEF8816D34A}"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Zoom Out"/>
        </a:ext>
      </dgm:extLst>
    </dgm:pt>
    <dgm:pt modelId="{74488E75-FF97-48D1-A047-14BCC403E147}" type="pres">
      <dgm:prSet presAssocID="{58A1A3CC-3E26-47C9-99A8-5DEF8816D34A}" presName="spaceRect" presStyleCnt="0"/>
      <dgm:spPr/>
    </dgm:pt>
    <dgm:pt modelId="{3168A423-1A6E-48BB-8B15-0CDA3498F2AD}" type="pres">
      <dgm:prSet presAssocID="{58A1A3CC-3E26-47C9-99A8-5DEF8816D34A}" presName="textRect" presStyleLbl="revTx" presStyleIdx="0" presStyleCnt="5">
        <dgm:presLayoutVars>
          <dgm:chMax val="1"/>
          <dgm:chPref val="1"/>
        </dgm:presLayoutVars>
      </dgm:prSet>
      <dgm:spPr/>
    </dgm:pt>
    <dgm:pt modelId="{AA308D8D-A819-4D2E-82ED-1D1070C69B28}" type="pres">
      <dgm:prSet presAssocID="{F24ED470-990D-45E1-9C69-64EBED649112}" presName="sibTrans" presStyleCnt="0"/>
      <dgm:spPr/>
    </dgm:pt>
    <dgm:pt modelId="{1BDF0A07-E567-48F1-80BF-F8AD4C8F0222}" type="pres">
      <dgm:prSet presAssocID="{47890B5C-70FA-4829-A1F2-86CA3DDBFC57}" presName="compNode" presStyleCnt="0"/>
      <dgm:spPr/>
    </dgm:pt>
    <dgm:pt modelId="{8610A105-41FC-422B-8EE1-BC0F4DDA4B39}" type="pres">
      <dgm:prSet presAssocID="{47890B5C-70FA-4829-A1F2-86CA3DDBFC57}" presName="iconBgRect" presStyleLbl="bgShp" presStyleIdx="1" presStyleCnt="5"/>
      <dgm:spPr/>
    </dgm:pt>
    <dgm:pt modelId="{246A5968-E0B9-4894-A448-A3C17FBEF3A9}" type="pres">
      <dgm:prSet presAssocID="{47890B5C-70FA-4829-A1F2-86CA3DDBFC57}"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ustache Face with Solid Fill"/>
        </a:ext>
      </dgm:extLst>
    </dgm:pt>
    <dgm:pt modelId="{A3FD9D43-FE6D-4EE7-8037-94B013EDB176}" type="pres">
      <dgm:prSet presAssocID="{47890B5C-70FA-4829-A1F2-86CA3DDBFC57}" presName="spaceRect" presStyleCnt="0"/>
      <dgm:spPr/>
    </dgm:pt>
    <dgm:pt modelId="{C00F3B22-AFB8-45E0-BA32-0547B6B0E25A}" type="pres">
      <dgm:prSet presAssocID="{47890B5C-70FA-4829-A1F2-86CA3DDBFC57}" presName="textRect" presStyleLbl="revTx" presStyleIdx="1" presStyleCnt="5">
        <dgm:presLayoutVars>
          <dgm:chMax val="1"/>
          <dgm:chPref val="1"/>
        </dgm:presLayoutVars>
      </dgm:prSet>
      <dgm:spPr/>
    </dgm:pt>
    <dgm:pt modelId="{16261CB9-84EB-4957-B332-D872804FFD8B}" type="pres">
      <dgm:prSet presAssocID="{A79DB8E8-22D1-49E6-BAF8-C79236E5FE74}" presName="sibTrans" presStyleCnt="0"/>
      <dgm:spPr/>
    </dgm:pt>
    <dgm:pt modelId="{1A97B304-252E-4BDD-997C-ECC98FFE271E}" type="pres">
      <dgm:prSet presAssocID="{AA0A3FF9-370C-4B36-9CE2-1B106153B2B6}" presName="compNode" presStyleCnt="0"/>
      <dgm:spPr/>
    </dgm:pt>
    <dgm:pt modelId="{5B64CEEF-22F1-4660-BD62-D74EAE15D325}" type="pres">
      <dgm:prSet presAssocID="{AA0A3FF9-370C-4B36-9CE2-1B106153B2B6}" presName="iconBgRect" presStyleLbl="bgShp" presStyleIdx="2" presStyleCnt="5"/>
      <dgm:spPr/>
    </dgm:pt>
    <dgm:pt modelId="{2879AD03-C881-4640-B289-CE518F951FE8}" type="pres">
      <dgm:prSet presAssocID="{AA0A3FF9-370C-4B36-9CE2-1B106153B2B6}"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Image"/>
        </a:ext>
      </dgm:extLst>
    </dgm:pt>
    <dgm:pt modelId="{75A0B5CA-4069-4927-BC07-CECF52E968DE}" type="pres">
      <dgm:prSet presAssocID="{AA0A3FF9-370C-4B36-9CE2-1B106153B2B6}" presName="spaceRect" presStyleCnt="0"/>
      <dgm:spPr/>
    </dgm:pt>
    <dgm:pt modelId="{5CC4B4C0-5CB1-4585-B662-C8876D8CF744}" type="pres">
      <dgm:prSet presAssocID="{AA0A3FF9-370C-4B36-9CE2-1B106153B2B6}" presName="textRect" presStyleLbl="revTx" presStyleIdx="2" presStyleCnt="5">
        <dgm:presLayoutVars>
          <dgm:chMax val="1"/>
          <dgm:chPref val="1"/>
        </dgm:presLayoutVars>
      </dgm:prSet>
      <dgm:spPr/>
    </dgm:pt>
    <dgm:pt modelId="{4679376E-541A-4799-8B5D-4D8443772DD4}" type="pres">
      <dgm:prSet presAssocID="{43BC65EA-46B7-4DB6-BECF-067E5E78BF08}" presName="sibTrans" presStyleCnt="0"/>
      <dgm:spPr/>
    </dgm:pt>
    <dgm:pt modelId="{252408CB-1A6D-40DD-ACBB-3008507BE398}" type="pres">
      <dgm:prSet presAssocID="{461FAF5C-A14A-4A00-BDBA-7397F5BB7C8D}" presName="compNode" presStyleCnt="0"/>
      <dgm:spPr/>
    </dgm:pt>
    <dgm:pt modelId="{423E35D1-7043-47F6-8502-C1B2EA5F19D9}" type="pres">
      <dgm:prSet presAssocID="{461FAF5C-A14A-4A00-BDBA-7397F5BB7C8D}" presName="iconBgRect" presStyleLbl="bgShp" presStyleIdx="3" presStyleCnt="5"/>
      <dgm:spPr/>
    </dgm:pt>
    <dgm:pt modelId="{CDC83D28-F4FC-40E1-9559-412CB48622AD}" type="pres">
      <dgm:prSet presAssocID="{461FAF5C-A14A-4A00-BDBA-7397F5BB7C8D}"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Aperture"/>
        </a:ext>
      </dgm:extLst>
    </dgm:pt>
    <dgm:pt modelId="{FD4057B9-73EB-4DD2-B8DF-96A9BE0A2973}" type="pres">
      <dgm:prSet presAssocID="{461FAF5C-A14A-4A00-BDBA-7397F5BB7C8D}" presName="spaceRect" presStyleCnt="0"/>
      <dgm:spPr/>
    </dgm:pt>
    <dgm:pt modelId="{B52A643A-94DD-418F-98DB-109AE20CC1D4}" type="pres">
      <dgm:prSet presAssocID="{461FAF5C-A14A-4A00-BDBA-7397F5BB7C8D}" presName="textRect" presStyleLbl="revTx" presStyleIdx="3" presStyleCnt="5">
        <dgm:presLayoutVars>
          <dgm:chMax val="1"/>
          <dgm:chPref val="1"/>
        </dgm:presLayoutVars>
      </dgm:prSet>
      <dgm:spPr/>
    </dgm:pt>
    <dgm:pt modelId="{FF304861-4D53-4313-8528-FC0DBE976F32}" type="pres">
      <dgm:prSet presAssocID="{1CC03514-3EBC-4020-8ACE-1B25AFF0919F}" presName="sibTrans" presStyleCnt="0"/>
      <dgm:spPr/>
    </dgm:pt>
    <dgm:pt modelId="{1FE23712-A777-42D8-8E5D-3EA126569CBB}" type="pres">
      <dgm:prSet presAssocID="{F00AA320-740E-4B67-AF2F-4C5AF214A8FF}" presName="compNode" presStyleCnt="0"/>
      <dgm:spPr/>
    </dgm:pt>
    <dgm:pt modelId="{0DDB0D9F-E000-4BA6-BA6E-3E1A92EF52E3}" type="pres">
      <dgm:prSet presAssocID="{F00AA320-740E-4B67-AF2F-4C5AF214A8FF}" presName="iconBgRect" presStyleLbl="bgShp" presStyleIdx="4" presStyleCnt="5"/>
      <dgm:spPr/>
    </dgm:pt>
    <dgm:pt modelId="{FB91F99C-CC72-4252-9D6C-B69D34267306}" type="pres">
      <dgm:prSet presAssocID="{F00AA320-740E-4B67-AF2F-4C5AF214A8FF}"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ooks"/>
        </a:ext>
      </dgm:extLst>
    </dgm:pt>
    <dgm:pt modelId="{083EB13D-4799-4BAE-81BF-7D37B9F08B4B}" type="pres">
      <dgm:prSet presAssocID="{F00AA320-740E-4B67-AF2F-4C5AF214A8FF}" presName="spaceRect" presStyleCnt="0"/>
      <dgm:spPr/>
    </dgm:pt>
    <dgm:pt modelId="{3833EE87-6260-476B-A331-505B61A82682}" type="pres">
      <dgm:prSet presAssocID="{F00AA320-740E-4B67-AF2F-4C5AF214A8FF}" presName="textRect" presStyleLbl="revTx" presStyleIdx="4" presStyleCnt="5">
        <dgm:presLayoutVars>
          <dgm:chMax val="1"/>
          <dgm:chPref val="1"/>
        </dgm:presLayoutVars>
      </dgm:prSet>
      <dgm:spPr/>
    </dgm:pt>
  </dgm:ptLst>
  <dgm:cxnLst>
    <dgm:cxn modelId="{7DD75D00-15DF-444B-92E7-C82334070CB2}" type="presOf" srcId="{48077F79-73F2-46A2-A0AD-45B664FE86A2}" destId="{A6E7D0BD-21D0-43C4-A9F7-5755A656C3FF}" srcOrd="0" destOrd="0" presId="urn:microsoft.com/office/officeart/2018/5/layout/IconCircleLabelList"/>
    <dgm:cxn modelId="{94EB0C0B-E23F-4AB7-A11B-FFFC542034EA}" type="presOf" srcId="{47890B5C-70FA-4829-A1F2-86CA3DDBFC57}" destId="{C00F3B22-AFB8-45E0-BA32-0547B6B0E25A}" srcOrd="0" destOrd="0" presId="urn:microsoft.com/office/officeart/2018/5/layout/IconCircleLabelList"/>
    <dgm:cxn modelId="{AE92C414-A8BE-44B9-8845-9198CFC25242}" srcId="{48077F79-73F2-46A2-A0AD-45B664FE86A2}" destId="{AA0A3FF9-370C-4B36-9CE2-1B106153B2B6}" srcOrd="2" destOrd="0" parTransId="{73B22D03-2330-4BF9-B923-D1BEDA5F508B}" sibTransId="{43BC65EA-46B7-4DB6-BECF-067E5E78BF08}"/>
    <dgm:cxn modelId="{0F64AA3F-3D92-412B-BF13-B0643D54EFC2}" srcId="{48077F79-73F2-46A2-A0AD-45B664FE86A2}" destId="{F00AA320-740E-4B67-AF2F-4C5AF214A8FF}" srcOrd="4" destOrd="0" parTransId="{243CB111-DBFE-49AB-BB6B-0A8A086C5516}" sibTransId="{2FBB078C-6DC7-49E9-8E84-F75A80F5B9F8}"/>
    <dgm:cxn modelId="{DC7A9D5A-6766-4B7E-AFE7-58A48B358176}" srcId="{48077F79-73F2-46A2-A0AD-45B664FE86A2}" destId="{47890B5C-70FA-4829-A1F2-86CA3DDBFC57}" srcOrd="1" destOrd="0" parTransId="{367DF917-15ED-41C8-8A7A-8ED7C117C22B}" sibTransId="{A79DB8E8-22D1-49E6-BAF8-C79236E5FE74}"/>
    <dgm:cxn modelId="{F017A260-CD5E-4B9A-AE13-9C1D5D1C5EF0}" type="presOf" srcId="{F00AA320-740E-4B67-AF2F-4C5AF214A8FF}" destId="{3833EE87-6260-476B-A331-505B61A82682}" srcOrd="0" destOrd="0" presId="urn:microsoft.com/office/officeart/2018/5/layout/IconCircleLabelList"/>
    <dgm:cxn modelId="{1D4A6F77-AD32-42EE-B10E-212C48F4593F}" type="presOf" srcId="{AA0A3FF9-370C-4B36-9CE2-1B106153B2B6}" destId="{5CC4B4C0-5CB1-4585-B662-C8876D8CF744}" srcOrd="0" destOrd="0" presId="urn:microsoft.com/office/officeart/2018/5/layout/IconCircleLabelList"/>
    <dgm:cxn modelId="{84AC2A89-92E9-4429-9BA6-405B63F52901}" type="presOf" srcId="{461FAF5C-A14A-4A00-BDBA-7397F5BB7C8D}" destId="{B52A643A-94DD-418F-98DB-109AE20CC1D4}" srcOrd="0" destOrd="0" presId="urn:microsoft.com/office/officeart/2018/5/layout/IconCircleLabelList"/>
    <dgm:cxn modelId="{12EBDDD0-386D-4752-8315-1607CD548B41}" type="presOf" srcId="{58A1A3CC-3E26-47C9-99A8-5DEF8816D34A}" destId="{3168A423-1A6E-48BB-8B15-0CDA3498F2AD}" srcOrd="0" destOrd="0" presId="urn:microsoft.com/office/officeart/2018/5/layout/IconCircleLabelList"/>
    <dgm:cxn modelId="{9291D0DC-E817-4B89-B864-3A32D5C5ABAF}" srcId="{48077F79-73F2-46A2-A0AD-45B664FE86A2}" destId="{461FAF5C-A14A-4A00-BDBA-7397F5BB7C8D}" srcOrd="3" destOrd="0" parTransId="{193BDF4E-8E93-4070-8EBE-67585F63CABE}" sibTransId="{1CC03514-3EBC-4020-8ACE-1B25AFF0919F}"/>
    <dgm:cxn modelId="{A5AB56FD-FFE0-4528-B41F-A9F256F81A65}" srcId="{48077F79-73F2-46A2-A0AD-45B664FE86A2}" destId="{58A1A3CC-3E26-47C9-99A8-5DEF8816D34A}" srcOrd="0" destOrd="0" parTransId="{63023E00-964E-4B82-BD53-37A19FA512FD}" sibTransId="{F24ED470-990D-45E1-9C69-64EBED649112}"/>
    <dgm:cxn modelId="{FDF93A57-3DB2-4873-B2A2-DC701E3BC9B0}" type="presParOf" srcId="{A6E7D0BD-21D0-43C4-A9F7-5755A656C3FF}" destId="{D68B5028-13E6-463B-A291-74297D6FC7FC}" srcOrd="0" destOrd="0" presId="urn:microsoft.com/office/officeart/2018/5/layout/IconCircleLabelList"/>
    <dgm:cxn modelId="{A8FAFD77-497A-419D-A86C-EC4333C2FACD}" type="presParOf" srcId="{D68B5028-13E6-463B-A291-74297D6FC7FC}" destId="{8C1D8D7E-A047-48E6-9CB6-416E17231E95}" srcOrd="0" destOrd="0" presId="urn:microsoft.com/office/officeart/2018/5/layout/IconCircleLabelList"/>
    <dgm:cxn modelId="{0B90B19D-7B80-4ECC-81BB-53202F4CCF24}" type="presParOf" srcId="{D68B5028-13E6-463B-A291-74297D6FC7FC}" destId="{DB29C275-303E-4AAE-8D73-B40C2F9EE267}" srcOrd="1" destOrd="0" presId="urn:microsoft.com/office/officeart/2018/5/layout/IconCircleLabelList"/>
    <dgm:cxn modelId="{E705C255-F3CA-48EB-9F05-6AF39A522AF3}" type="presParOf" srcId="{D68B5028-13E6-463B-A291-74297D6FC7FC}" destId="{74488E75-FF97-48D1-A047-14BCC403E147}" srcOrd="2" destOrd="0" presId="urn:microsoft.com/office/officeart/2018/5/layout/IconCircleLabelList"/>
    <dgm:cxn modelId="{1D27D0B5-4D6C-4E17-BFA5-F7467A486DD5}" type="presParOf" srcId="{D68B5028-13E6-463B-A291-74297D6FC7FC}" destId="{3168A423-1A6E-48BB-8B15-0CDA3498F2AD}" srcOrd="3" destOrd="0" presId="urn:microsoft.com/office/officeart/2018/5/layout/IconCircleLabelList"/>
    <dgm:cxn modelId="{B044083D-15DD-4415-9394-D151C3EDD615}" type="presParOf" srcId="{A6E7D0BD-21D0-43C4-A9F7-5755A656C3FF}" destId="{AA308D8D-A819-4D2E-82ED-1D1070C69B28}" srcOrd="1" destOrd="0" presId="urn:microsoft.com/office/officeart/2018/5/layout/IconCircleLabelList"/>
    <dgm:cxn modelId="{C420A446-C560-4F8F-A21D-2C8383B18B3E}" type="presParOf" srcId="{A6E7D0BD-21D0-43C4-A9F7-5755A656C3FF}" destId="{1BDF0A07-E567-48F1-80BF-F8AD4C8F0222}" srcOrd="2" destOrd="0" presId="urn:microsoft.com/office/officeart/2018/5/layout/IconCircleLabelList"/>
    <dgm:cxn modelId="{15252D74-BE54-4CEE-AF5A-F11312958235}" type="presParOf" srcId="{1BDF0A07-E567-48F1-80BF-F8AD4C8F0222}" destId="{8610A105-41FC-422B-8EE1-BC0F4DDA4B39}" srcOrd="0" destOrd="0" presId="urn:microsoft.com/office/officeart/2018/5/layout/IconCircleLabelList"/>
    <dgm:cxn modelId="{561D6B9C-1846-4992-89F7-32DE6D0BCEA0}" type="presParOf" srcId="{1BDF0A07-E567-48F1-80BF-F8AD4C8F0222}" destId="{246A5968-E0B9-4894-A448-A3C17FBEF3A9}" srcOrd="1" destOrd="0" presId="urn:microsoft.com/office/officeart/2018/5/layout/IconCircleLabelList"/>
    <dgm:cxn modelId="{A49A52C4-FB53-4475-B03A-6B114D79759A}" type="presParOf" srcId="{1BDF0A07-E567-48F1-80BF-F8AD4C8F0222}" destId="{A3FD9D43-FE6D-4EE7-8037-94B013EDB176}" srcOrd="2" destOrd="0" presId="urn:microsoft.com/office/officeart/2018/5/layout/IconCircleLabelList"/>
    <dgm:cxn modelId="{6680A31F-88AA-41DB-8959-1D3F0BD60BCC}" type="presParOf" srcId="{1BDF0A07-E567-48F1-80BF-F8AD4C8F0222}" destId="{C00F3B22-AFB8-45E0-BA32-0547B6B0E25A}" srcOrd="3" destOrd="0" presId="urn:microsoft.com/office/officeart/2018/5/layout/IconCircleLabelList"/>
    <dgm:cxn modelId="{DED73C0F-C8F4-4AFA-B2E1-66E8CE45FCCC}" type="presParOf" srcId="{A6E7D0BD-21D0-43C4-A9F7-5755A656C3FF}" destId="{16261CB9-84EB-4957-B332-D872804FFD8B}" srcOrd="3" destOrd="0" presId="urn:microsoft.com/office/officeart/2018/5/layout/IconCircleLabelList"/>
    <dgm:cxn modelId="{6968E953-3CA0-4A82-A19A-7241EA43DD81}" type="presParOf" srcId="{A6E7D0BD-21D0-43C4-A9F7-5755A656C3FF}" destId="{1A97B304-252E-4BDD-997C-ECC98FFE271E}" srcOrd="4" destOrd="0" presId="urn:microsoft.com/office/officeart/2018/5/layout/IconCircleLabelList"/>
    <dgm:cxn modelId="{9494DEF6-16DD-43E7-9BA0-FBFD54C6E333}" type="presParOf" srcId="{1A97B304-252E-4BDD-997C-ECC98FFE271E}" destId="{5B64CEEF-22F1-4660-BD62-D74EAE15D325}" srcOrd="0" destOrd="0" presId="urn:microsoft.com/office/officeart/2018/5/layout/IconCircleLabelList"/>
    <dgm:cxn modelId="{B352B40D-50A4-4F0D-BE72-074CB0DC2B20}" type="presParOf" srcId="{1A97B304-252E-4BDD-997C-ECC98FFE271E}" destId="{2879AD03-C881-4640-B289-CE518F951FE8}" srcOrd="1" destOrd="0" presId="urn:microsoft.com/office/officeart/2018/5/layout/IconCircleLabelList"/>
    <dgm:cxn modelId="{0A4CF76B-63F2-48F0-B3D2-684DA831A8CD}" type="presParOf" srcId="{1A97B304-252E-4BDD-997C-ECC98FFE271E}" destId="{75A0B5CA-4069-4927-BC07-CECF52E968DE}" srcOrd="2" destOrd="0" presId="urn:microsoft.com/office/officeart/2018/5/layout/IconCircleLabelList"/>
    <dgm:cxn modelId="{32E37496-DF5D-4710-A885-503AC06A601F}" type="presParOf" srcId="{1A97B304-252E-4BDD-997C-ECC98FFE271E}" destId="{5CC4B4C0-5CB1-4585-B662-C8876D8CF744}" srcOrd="3" destOrd="0" presId="urn:microsoft.com/office/officeart/2018/5/layout/IconCircleLabelList"/>
    <dgm:cxn modelId="{B7CD0D4D-DB23-4342-A366-898DB97C7A69}" type="presParOf" srcId="{A6E7D0BD-21D0-43C4-A9F7-5755A656C3FF}" destId="{4679376E-541A-4799-8B5D-4D8443772DD4}" srcOrd="5" destOrd="0" presId="urn:microsoft.com/office/officeart/2018/5/layout/IconCircleLabelList"/>
    <dgm:cxn modelId="{B48A1F24-3738-40CB-A7DD-7C0FF3258F05}" type="presParOf" srcId="{A6E7D0BD-21D0-43C4-A9F7-5755A656C3FF}" destId="{252408CB-1A6D-40DD-ACBB-3008507BE398}" srcOrd="6" destOrd="0" presId="urn:microsoft.com/office/officeart/2018/5/layout/IconCircleLabelList"/>
    <dgm:cxn modelId="{4C112906-B645-4BD3-8DB9-3399429C4D6B}" type="presParOf" srcId="{252408CB-1A6D-40DD-ACBB-3008507BE398}" destId="{423E35D1-7043-47F6-8502-C1B2EA5F19D9}" srcOrd="0" destOrd="0" presId="urn:microsoft.com/office/officeart/2018/5/layout/IconCircleLabelList"/>
    <dgm:cxn modelId="{C30F2A5A-8F91-432E-B6CB-1A64BF5EC56C}" type="presParOf" srcId="{252408CB-1A6D-40DD-ACBB-3008507BE398}" destId="{CDC83D28-F4FC-40E1-9559-412CB48622AD}" srcOrd="1" destOrd="0" presId="urn:microsoft.com/office/officeart/2018/5/layout/IconCircleLabelList"/>
    <dgm:cxn modelId="{B5C34A82-56E5-4378-A412-9EC08EB7E4A5}" type="presParOf" srcId="{252408CB-1A6D-40DD-ACBB-3008507BE398}" destId="{FD4057B9-73EB-4DD2-B8DF-96A9BE0A2973}" srcOrd="2" destOrd="0" presId="urn:microsoft.com/office/officeart/2018/5/layout/IconCircleLabelList"/>
    <dgm:cxn modelId="{E40227FC-4687-4F4B-BD16-57494DDD67FE}" type="presParOf" srcId="{252408CB-1A6D-40DD-ACBB-3008507BE398}" destId="{B52A643A-94DD-418F-98DB-109AE20CC1D4}" srcOrd="3" destOrd="0" presId="urn:microsoft.com/office/officeart/2018/5/layout/IconCircleLabelList"/>
    <dgm:cxn modelId="{70DD593D-2659-4D35-B4E4-505400FDE7F2}" type="presParOf" srcId="{A6E7D0BD-21D0-43C4-A9F7-5755A656C3FF}" destId="{FF304861-4D53-4313-8528-FC0DBE976F32}" srcOrd="7" destOrd="0" presId="urn:microsoft.com/office/officeart/2018/5/layout/IconCircleLabelList"/>
    <dgm:cxn modelId="{34097BE4-7092-4B1D-844B-A6B5311A1E04}" type="presParOf" srcId="{A6E7D0BD-21D0-43C4-A9F7-5755A656C3FF}" destId="{1FE23712-A777-42D8-8E5D-3EA126569CBB}" srcOrd="8" destOrd="0" presId="urn:microsoft.com/office/officeart/2018/5/layout/IconCircleLabelList"/>
    <dgm:cxn modelId="{EA1D49C1-B210-4A4C-A74A-683FC27C501F}" type="presParOf" srcId="{1FE23712-A777-42D8-8E5D-3EA126569CBB}" destId="{0DDB0D9F-E000-4BA6-BA6E-3E1A92EF52E3}" srcOrd="0" destOrd="0" presId="urn:microsoft.com/office/officeart/2018/5/layout/IconCircleLabelList"/>
    <dgm:cxn modelId="{D7C1F187-E9F3-4978-8716-4548BCECEEB2}" type="presParOf" srcId="{1FE23712-A777-42D8-8E5D-3EA126569CBB}" destId="{FB91F99C-CC72-4252-9D6C-B69D34267306}" srcOrd="1" destOrd="0" presId="urn:microsoft.com/office/officeart/2018/5/layout/IconCircleLabelList"/>
    <dgm:cxn modelId="{43781042-0EDE-47DC-9D79-90FAC0AA4848}" type="presParOf" srcId="{1FE23712-A777-42D8-8E5D-3EA126569CBB}" destId="{083EB13D-4799-4BAE-81BF-7D37B9F08B4B}" srcOrd="2" destOrd="0" presId="urn:microsoft.com/office/officeart/2018/5/layout/IconCircleLabelList"/>
    <dgm:cxn modelId="{8386FE8A-F048-4126-B762-9E49B88042EA}" type="presParOf" srcId="{1FE23712-A777-42D8-8E5D-3EA126569CBB}" destId="{3833EE87-6260-476B-A331-505B61A82682}"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375E009-96DA-4BD1-BE62-9C08B94E1A19}"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E9054711-4329-442F-8509-B0D0C492D694}">
      <dgm:prSet/>
      <dgm:spPr/>
      <dgm:t>
        <a:bodyPr/>
        <a:lstStyle/>
        <a:p>
          <a:r>
            <a:rPr lang="en-US"/>
            <a:t>Imitation of facial movements (expressions, lip and mouth movements, hand movements, etc.)</a:t>
          </a:r>
        </a:p>
      </dgm:t>
    </dgm:pt>
    <dgm:pt modelId="{EE810969-739E-4F74-BF08-7A622DE49B4D}" type="parTrans" cxnId="{51AA31CB-829D-44AF-ACD4-F760962BA453}">
      <dgm:prSet/>
      <dgm:spPr/>
      <dgm:t>
        <a:bodyPr/>
        <a:lstStyle/>
        <a:p>
          <a:endParaRPr lang="en-US"/>
        </a:p>
      </dgm:t>
    </dgm:pt>
    <dgm:pt modelId="{FC287AF1-44AF-4817-8C0F-82AD56516232}" type="sibTrans" cxnId="{51AA31CB-829D-44AF-ACD4-F760962BA453}">
      <dgm:prSet/>
      <dgm:spPr/>
      <dgm:t>
        <a:bodyPr/>
        <a:lstStyle/>
        <a:p>
          <a:endParaRPr lang="en-US"/>
        </a:p>
      </dgm:t>
    </dgm:pt>
    <dgm:pt modelId="{D79A692F-5809-426B-B237-DD8349C37F42}">
      <dgm:prSet/>
      <dgm:spPr/>
      <dgm:t>
        <a:bodyPr/>
        <a:lstStyle/>
        <a:p>
          <a:r>
            <a:rPr lang="en-US"/>
            <a:t>Hand gestures</a:t>
          </a:r>
        </a:p>
      </dgm:t>
    </dgm:pt>
    <dgm:pt modelId="{3FD6AFE8-40DC-49C3-8152-B8CFA93B7B4A}" type="parTrans" cxnId="{03EE3B75-D992-4256-99C3-8C8033E3B30A}">
      <dgm:prSet/>
      <dgm:spPr/>
      <dgm:t>
        <a:bodyPr/>
        <a:lstStyle/>
        <a:p>
          <a:endParaRPr lang="en-US"/>
        </a:p>
      </dgm:t>
    </dgm:pt>
    <dgm:pt modelId="{F9F8F944-73DF-4359-8B1E-E8B04DA3163C}" type="sibTrans" cxnId="{03EE3B75-D992-4256-99C3-8C8033E3B30A}">
      <dgm:prSet/>
      <dgm:spPr/>
      <dgm:t>
        <a:bodyPr/>
        <a:lstStyle/>
        <a:p>
          <a:endParaRPr lang="en-US"/>
        </a:p>
      </dgm:t>
    </dgm:pt>
    <dgm:pt modelId="{FB92598D-3AF9-40F2-BAF6-20956662605F}">
      <dgm:prSet/>
      <dgm:spPr/>
      <dgm:t>
        <a:bodyPr/>
        <a:lstStyle/>
        <a:p>
          <a:r>
            <a:rPr lang="en-US"/>
            <a:t>Sign Language – the first step to meaningful communication. Always paired with speech.</a:t>
          </a:r>
        </a:p>
      </dgm:t>
    </dgm:pt>
    <dgm:pt modelId="{EA6AC7E1-6B6A-4E22-8695-D0CF969ECAD0}" type="parTrans" cxnId="{B4793D59-0E50-40AF-A1D5-94A29E3692D9}">
      <dgm:prSet/>
      <dgm:spPr/>
      <dgm:t>
        <a:bodyPr/>
        <a:lstStyle/>
        <a:p>
          <a:endParaRPr lang="en-US"/>
        </a:p>
      </dgm:t>
    </dgm:pt>
    <dgm:pt modelId="{FA762751-E58A-4A15-B509-513A2198BED5}" type="sibTrans" cxnId="{B4793D59-0E50-40AF-A1D5-94A29E3692D9}">
      <dgm:prSet/>
      <dgm:spPr/>
      <dgm:t>
        <a:bodyPr/>
        <a:lstStyle/>
        <a:p>
          <a:endParaRPr lang="en-US"/>
        </a:p>
      </dgm:t>
    </dgm:pt>
    <dgm:pt modelId="{C76A4FBC-7C57-4704-9E89-DEAC7E74A896}">
      <dgm:prSet/>
      <dgm:spPr/>
      <dgm:t>
        <a:bodyPr/>
        <a:lstStyle/>
        <a:p>
          <a:r>
            <a:rPr lang="en-US"/>
            <a:t>AAC – non-speech generating</a:t>
          </a:r>
        </a:p>
      </dgm:t>
    </dgm:pt>
    <dgm:pt modelId="{AEEBAE5A-95AC-4383-97FB-3F5CDBF043F0}" type="parTrans" cxnId="{E8E6E743-E622-4288-A0AB-D0BF1FD1D1A2}">
      <dgm:prSet/>
      <dgm:spPr/>
      <dgm:t>
        <a:bodyPr/>
        <a:lstStyle/>
        <a:p>
          <a:endParaRPr lang="en-US"/>
        </a:p>
      </dgm:t>
    </dgm:pt>
    <dgm:pt modelId="{83105A5C-0DA3-40D4-B053-F0CE2467B210}" type="sibTrans" cxnId="{E8E6E743-E622-4288-A0AB-D0BF1FD1D1A2}">
      <dgm:prSet/>
      <dgm:spPr/>
      <dgm:t>
        <a:bodyPr/>
        <a:lstStyle/>
        <a:p>
          <a:endParaRPr lang="en-US"/>
        </a:p>
      </dgm:t>
    </dgm:pt>
    <dgm:pt modelId="{FC436182-A42B-4116-86E3-E114DCC8CC7C}">
      <dgm:prSet/>
      <dgm:spPr/>
      <dgm:t>
        <a:bodyPr/>
        <a:lstStyle/>
        <a:p>
          <a:r>
            <a:rPr lang="en-US"/>
            <a:t>Singing and music (itsy bitsy spider, twinkle twinkle little star, etc.). App called “Sign and Sing.”</a:t>
          </a:r>
        </a:p>
      </dgm:t>
    </dgm:pt>
    <dgm:pt modelId="{E099534A-5158-464E-BF11-4FA49EA0C0E2}" type="parTrans" cxnId="{EF74B874-4720-41B9-8411-B99FF6485ADF}">
      <dgm:prSet/>
      <dgm:spPr/>
      <dgm:t>
        <a:bodyPr/>
        <a:lstStyle/>
        <a:p>
          <a:endParaRPr lang="en-US"/>
        </a:p>
      </dgm:t>
    </dgm:pt>
    <dgm:pt modelId="{D344974D-5727-4E9D-B30B-2DCBF9977690}" type="sibTrans" cxnId="{EF74B874-4720-41B9-8411-B99FF6485ADF}">
      <dgm:prSet/>
      <dgm:spPr/>
      <dgm:t>
        <a:bodyPr/>
        <a:lstStyle/>
        <a:p>
          <a:endParaRPr lang="en-US"/>
        </a:p>
      </dgm:t>
    </dgm:pt>
    <dgm:pt modelId="{0833ADFE-260E-49BD-B298-74AB7A2D1560}">
      <dgm:prSet/>
      <dgm:spPr/>
      <dgm:t>
        <a:bodyPr/>
        <a:lstStyle/>
        <a:p>
          <a:r>
            <a:rPr lang="en-US"/>
            <a:t>Prompts for Restructuring Oral Musculature Phonetic Targets (PROMPT)</a:t>
          </a:r>
        </a:p>
      </dgm:t>
    </dgm:pt>
    <dgm:pt modelId="{F402441D-4DF7-47E9-B388-A9BD1ADBBB4C}" type="parTrans" cxnId="{FB48565E-096F-4A4E-9708-6DDB4DCCFA48}">
      <dgm:prSet/>
      <dgm:spPr/>
      <dgm:t>
        <a:bodyPr/>
        <a:lstStyle/>
        <a:p>
          <a:endParaRPr lang="en-US"/>
        </a:p>
      </dgm:t>
    </dgm:pt>
    <dgm:pt modelId="{4B2C7237-4C8C-4299-8367-ACCDB6869D1B}" type="sibTrans" cxnId="{FB48565E-096F-4A4E-9708-6DDB4DCCFA48}">
      <dgm:prSet/>
      <dgm:spPr/>
      <dgm:t>
        <a:bodyPr/>
        <a:lstStyle/>
        <a:p>
          <a:endParaRPr lang="en-US"/>
        </a:p>
      </dgm:t>
    </dgm:pt>
    <dgm:pt modelId="{1F898A90-5AC9-4465-AF76-A4D9D4E044FA}" type="pres">
      <dgm:prSet presAssocID="{D375E009-96DA-4BD1-BE62-9C08B94E1A19}" presName="root" presStyleCnt="0">
        <dgm:presLayoutVars>
          <dgm:dir/>
          <dgm:resizeHandles val="exact"/>
        </dgm:presLayoutVars>
      </dgm:prSet>
      <dgm:spPr/>
    </dgm:pt>
    <dgm:pt modelId="{2B1BD286-245D-4A20-B6C4-EFE60F5741C0}" type="pres">
      <dgm:prSet presAssocID="{D375E009-96DA-4BD1-BE62-9C08B94E1A19}" presName="container" presStyleCnt="0">
        <dgm:presLayoutVars>
          <dgm:dir/>
          <dgm:resizeHandles val="exact"/>
        </dgm:presLayoutVars>
      </dgm:prSet>
      <dgm:spPr/>
    </dgm:pt>
    <dgm:pt modelId="{78B78B79-6117-4B9C-9CFC-4396A24C1F15}" type="pres">
      <dgm:prSet presAssocID="{E9054711-4329-442F-8509-B0D0C492D694}" presName="compNode" presStyleCnt="0"/>
      <dgm:spPr/>
    </dgm:pt>
    <dgm:pt modelId="{7200B869-26D1-49B6-9F57-02767C8C7AF7}" type="pres">
      <dgm:prSet presAssocID="{E9054711-4329-442F-8509-B0D0C492D694}" presName="iconBgRect" presStyleLbl="bgShp" presStyleIdx="0" presStyleCnt="6"/>
      <dgm:spPr/>
    </dgm:pt>
    <dgm:pt modelId="{F0C4057B-20E2-48CA-8710-C813FFBC6831}" type="pres">
      <dgm:prSet presAssocID="{E9054711-4329-442F-8509-B0D0C492D694}"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ongue"/>
        </a:ext>
      </dgm:extLst>
    </dgm:pt>
    <dgm:pt modelId="{B30D062F-09B2-4700-8E07-24C21D44B8C1}" type="pres">
      <dgm:prSet presAssocID="{E9054711-4329-442F-8509-B0D0C492D694}" presName="spaceRect" presStyleCnt="0"/>
      <dgm:spPr/>
    </dgm:pt>
    <dgm:pt modelId="{230DE2EB-1D5F-4845-9DCF-8342518210F3}" type="pres">
      <dgm:prSet presAssocID="{E9054711-4329-442F-8509-B0D0C492D694}" presName="textRect" presStyleLbl="revTx" presStyleIdx="0" presStyleCnt="6">
        <dgm:presLayoutVars>
          <dgm:chMax val="1"/>
          <dgm:chPref val="1"/>
        </dgm:presLayoutVars>
      </dgm:prSet>
      <dgm:spPr/>
    </dgm:pt>
    <dgm:pt modelId="{14BD4B18-BE52-4442-A3ED-FA5E80A40912}" type="pres">
      <dgm:prSet presAssocID="{FC287AF1-44AF-4817-8C0F-82AD56516232}" presName="sibTrans" presStyleLbl="sibTrans2D1" presStyleIdx="0" presStyleCnt="0"/>
      <dgm:spPr/>
    </dgm:pt>
    <dgm:pt modelId="{DFF02AD2-D7CC-4FC4-9157-FBFE0EE415BB}" type="pres">
      <dgm:prSet presAssocID="{D79A692F-5809-426B-B237-DD8349C37F42}" presName="compNode" presStyleCnt="0"/>
      <dgm:spPr/>
    </dgm:pt>
    <dgm:pt modelId="{822429DF-91A5-43DE-8952-5D9D5BBC3FC5}" type="pres">
      <dgm:prSet presAssocID="{D79A692F-5809-426B-B237-DD8349C37F42}" presName="iconBgRect" presStyleLbl="bgShp" presStyleIdx="1" presStyleCnt="6"/>
      <dgm:spPr/>
    </dgm:pt>
    <dgm:pt modelId="{E0921E93-3AF2-4FD3-B227-48C48FA185AA}" type="pres">
      <dgm:prSet presAssocID="{D79A692F-5809-426B-B237-DD8349C37F42}"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aised Hand"/>
        </a:ext>
      </dgm:extLst>
    </dgm:pt>
    <dgm:pt modelId="{9BD83F7B-07B3-4837-875A-CA4049AB7C8C}" type="pres">
      <dgm:prSet presAssocID="{D79A692F-5809-426B-B237-DD8349C37F42}" presName="spaceRect" presStyleCnt="0"/>
      <dgm:spPr/>
    </dgm:pt>
    <dgm:pt modelId="{A216F71E-0A45-420C-88CB-7CE28793FF66}" type="pres">
      <dgm:prSet presAssocID="{D79A692F-5809-426B-B237-DD8349C37F42}" presName="textRect" presStyleLbl="revTx" presStyleIdx="1" presStyleCnt="6">
        <dgm:presLayoutVars>
          <dgm:chMax val="1"/>
          <dgm:chPref val="1"/>
        </dgm:presLayoutVars>
      </dgm:prSet>
      <dgm:spPr/>
    </dgm:pt>
    <dgm:pt modelId="{6252711A-6ED8-4EAA-8AC7-14443CA131C5}" type="pres">
      <dgm:prSet presAssocID="{F9F8F944-73DF-4359-8B1E-E8B04DA3163C}" presName="sibTrans" presStyleLbl="sibTrans2D1" presStyleIdx="0" presStyleCnt="0"/>
      <dgm:spPr/>
    </dgm:pt>
    <dgm:pt modelId="{55EC6482-53D9-41F9-86E6-66F49BDC53F0}" type="pres">
      <dgm:prSet presAssocID="{FB92598D-3AF9-40F2-BAF6-20956662605F}" presName="compNode" presStyleCnt="0"/>
      <dgm:spPr/>
    </dgm:pt>
    <dgm:pt modelId="{EFB46E4F-0C86-485D-8683-1F01C7BE423A}" type="pres">
      <dgm:prSet presAssocID="{FB92598D-3AF9-40F2-BAF6-20956662605F}" presName="iconBgRect" presStyleLbl="bgShp" presStyleIdx="2" presStyleCnt="6"/>
      <dgm:spPr/>
    </dgm:pt>
    <dgm:pt modelId="{DAEFA7D0-D049-40E0-AD6F-DA202466DE57}" type="pres">
      <dgm:prSet presAssocID="{FB92598D-3AF9-40F2-BAF6-20956662605F}"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at Bubble"/>
        </a:ext>
      </dgm:extLst>
    </dgm:pt>
    <dgm:pt modelId="{2239C6C0-19FD-463F-8289-9EEF61E4904E}" type="pres">
      <dgm:prSet presAssocID="{FB92598D-3AF9-40F2-BAF6-20956662605F}" presName="spaceRect" presStyleCnt="0"/>
      <dgm:spPr/>
    </dgm:pt>
    <dgm:pt modelId="{5ACB1C7B-63B5-4046-BA88-0811EEFC5BA0}" type="pres">
      <dgm:prSet presAssocID="{FB92598D-3AF9-40F2-BAF6-20956662605F}" presName="textRect" presStyleLbl="revTx" presStyleIdx="2" presStyleCnt="6">
        <dgm:presLayoutVars>
          <dgm:chMax val="1"/>
          <dgm:chPref val="1"/>
        </dgm:presLayoutVars>
      </dgm:prSet>
      <dgm:spPr/>
    </dgm:pt>
    <dgm:pt modelId="{608AF6E1-EB97-440B-8455-60628DED27EA}" type="pres">
      <dgm:prSet presAssocID="{FA762751-E58A-4A15-B509-513A2198BED5}" presName="sibTrans" presStyleLbl="sibTrans2D1" presStyleIdx="0" presStyleCnt="0"/>
      <dgm:spPr/>
    </dgm:pt>
    <dgm:pt modelId="{D5FF09F2-386B-436D-98C9-8EBB1FDDCF09}" type="pres">
      <dgm:prSet presAssocID="{C76A4FBC-7C57-4704-9E89-DEAC7E74A896}" presName="compNode" presStyleCnt="0"/>
      <dgm:spPr/>
    </dgm:pt>
    <dgm:pt modelId="{B438D3C4-B842-4E54-855E-A4F4ACAD4011}" type="pres">
      <dgm:prSet presAssocID="{C76A4FBC-7C57-4704-9E89-DEAC7E74A896}" presName="iconBgRect" presStyleLbl="bgShp" presStyleIdx="3" presStyleCnt="6"/>
      <dgm:spPr/>
    </dgm:pt>
    <dgm:pt modelId="{2D3AB122-F127-464F-8557-2B3CE2773C4E}" type="pres">
      <dgm:prSet presAssocID="{C76A4FBC-7C57-4704-9E89-DEAC7E74A896}"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Questions"/>
        </a:ext>
      </dgm:extLst>
    </dgm:pt>
    <dgm:pt modelId="{8BE7B0A9-829F-49DB-8263-47F85FB1E56F}" type="pres">
      <dgm:prSet presAssocID="{C76A4FBC-7C57-4704-9E89-DEAC7E74A896}" presName="spaceRect" presStyleCnt="0"/>
      <dgm:spPr/>
    </dgm:pt>
    <dgm:pt modelId="{AF4F4A05-8EBE-4188-8E50-83986EC53F9E}" type="pres">
      <dgm:prSet presAssocID="{C76A4FBC-7C57-4704-9E89-DEAC7E74A896}" presName="textRect" presStyleLbl="revTx" presStyleIdx="3" presStyleCnt="6">
        <dgm:presLayoutVars>
          <dgm:chMax val="1"/>
          <dgm:chPref val="1"/>
        </dgm:presLayoutVars>
      </dgm:prSet>
      <dgm:spPr/>
    </dgm:pt>
    <dgm:pt modelId="{99F47AB7-039D-43DE-B14F-BAE9C625C19D}" type="pres">
      <dgm:prSet presAssocID="{83105A5C-0DA3-40D4-B053-F0CE2467B210}" presName="sibTrans" presStyleLbl="sibTrans2D1" presStyleIdx="0" presStyleCnt="0"/>
      <dgm:spPr/>
    </dgm:pt>
    <dgm:pt modelId="{0D2ADF6A-8CB7-4ADD-A085-47A44097C7FC}" type="pres">
      <dgm:prSet presAssocID="{FC436182-A42B-4116-86E3-E114DCC8CC7C}" presName="compNode" presStyleCnt="0"/>
      <dgm:spPr/>
    </dgm:pt>
    <dgm:pt modelId="{98582A22-BC71-465E-B676-C07911C644F1}" type="pres">
      <dgm:prSet presAssocID="{FC436182-A42B-4116-86E3-E114DCC8CC7C}" presName="iconBgRect" presStyleLbl="bgShp" presStyleIdx="4" presStyleCnt="6"/>
      <dgm:spPr/>
    </dgm:pt>
    <dgm:pt modelId="{F509585B-D9E3-473C-AD25-A1F82762AF36}" type="pres">
      <dgm:prSet presAssocID="{FC436182-A42B-4116-86E3-E114DCC8CC7C}"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Drum Set"/>
        </a:ext>
      </dgm:extLst>
    </dgm:pt>
    <dgm:pt modelId="{3E65B7CE-59DC-4EE3-847F-B3EAF84FC7C0}" type="pres">
      <dgm:prSet presAssocID="{FC436182-A42B-4116-86E3-E114DCC8CC7C}" presName="spaceRect" presStyleCnt="0"/>
      <dgm:spPr/>
    </dgm:pt>
    <dgm:pt modelId="{D908BE2E-F086-4C1A-8C04-75EE8F11BCC1}" type="pres">
      <dgm:prSet presAssocID="{FC436182-A42B-4116-86E3-E114DCC8CC7C}" presName="textRect" presStyleLbl="revTx" presStyleIdx="4" presStyleCnt="6">
        <dgm:presLayoutVars>
          <dgm:chMax val="1"/>
          <dgm:chPref val="1"/>
        </dgm:presLayoutVars>
      </dgm:prSet>
      <dgm:spPr/>
    </dgm:pt>
    <dgm:pt modelId="{A6C6B984-CA74-40A8-903C-4C24B7A1F765}" type="pres">
      <dgm:prSet presAssocID="{D344974D-5727-4E9D-B30B-2DCBF9977690}" presName="sibTrans" presStyleLbl="sibTrans2D1" presStyleIdx="0" presStyleCnt="0"/>
      <dgm:spPr/>
    </dgm:pt>
    <dgm:pt modelId="{DC2B23C9-1864-4945-B19B-EC99F2F2BF30}" type="pres">
      <dgm:prSet presAssocID="{0833ADFE-260E-49BD-B298-74AB7A2D1560}" presName="compNode" presStyleCnt="0"/>
      <dgm:spPr/>
    </dgm:pt>
    <dgm:pt modelId="{FD337B67-4942-45E6-8A8D-6E92D63E0CB0}" type="pres">
      <dgm:prSet presAssocID="{0833ADFE-260E-49BD-B298-74AB7A2D1560}" presName="iconBgRect" presStyleLbl="bgShp" presStyleIdx="5" presStyleCnt="6"/>
      <dgm:spPr/>
    </dgm:pt>
    <dgm:pt modelId="{138AA323-A298-466B-BBC6-EAE7576ADEFE}" type="pres">
      <dgm:prSet presAssocID="{0833ADFE-260E-49BD-B298-74AB7A2D1560}"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heckmark"/>
        </a:ext>
      </dgm:extLst>
    </dgm:pt>
    <dgm:pt modelId="{1D5A72FE-A120-4791-9A43-0584801DC547}" type="pres">
      <dgm:prSet presAssocID="{0833ADFE-260E-49BD-B298-74AB7A2D1560}" presName="spaceRect" presStyleCnt="0"/>
      <dgm:spPr/>
    </dgm:pt>
    <dgm:pt modelId="{EFB97FA8-8280-403F-9613-16D9EB5BAC5A}" type="pres">
      <dgm:prSet presAssocID="{0833ADFE-260E-49BD-B298-74AB7A2D1560}" presName="textRect" presStyleLbl="revTx" presStyleIdx="5" presStyleCnt="6">
        <dgm:presLayoutVars>
          <dgm:chMax val="1"/>
          <dgm:chPref val="1"/>
        </dgm:presLayoutVars>
      </dgm:prSet>
      <dgm:spPr/>
    </dgm:pt>
  </dgm:ptLst>
  <dgm:cxnLst>
    <dgm:cxn modelId="{DCF21919-833B-44AF-8CE2-7551CA67C478}" type="presOf" srcId="{FC436182-A42B-4116-86E3-E114DCC8CC7C}" destId="{D908BE2E-F086-4C1A-8C04-75EE8F11BCC1}" srcOrd="0" destOrd="0" presId="urn:microsoft.com/office/officeart/2018/2/layout/IconCircleList"/>
    <dgm:cxn modelId="{ACE46823-07A2-4732-8B4A-078CCDA567E5}" type="presOf" srcId="{FC287AF1-44AF-4817-8C0F-82AD56516232}" destId="{14BD4B18-BE52-4442-A3ED-FA5E80A40912}" srcOrd="0" destOrd="0" presId="urn:microsoft.com/office/officeart/2018/2/layout/IconCircleList"/>
    <dgm:cxn modelId="{10897C33-31C5-4210-A179-BC5F201C7B04}" type="presOf" srcId="{FB92598D-3AF9-40F2-BAF6-20956662605F}" destId="{5ACB1C7B-63B5-4046-BA88-0811EEFC5BA0}" srcOrd="0" destOrd="0" presId="urn:microsoft.com/office/officeart/2018/2/layout/IconCircleList"/>
    <dgm:cxn modelId="{E8E6E743-E622-4288-A0AB-D0BF1FD1D1A2}" srcId="{D375E009-96DA-4BD1-BE62-9C08B94E1A19}" destId="{C76A4FBC-7C57-4704-9E89-DEAC7E74A896}" srcOrd="3" destOrd="0" parTransId="{AEEBAE5A-95AC-4383-97FB-3F5CDBF043F0}" sibTransId="{83105A5C-0DA3-40D4-B053-F0CE2467B210}"/>
    <dgm:cxn modelId="{87CFA653-378E-4082-BED0-FAC5CCB8BAF5}" type="presOf" srcId="{E9054711-4329-442F-8509-B0D0C492D694}" destId="{230DE2EB-1D5F-4845-9DCF-8342518210F3}" srcOrd="0" destOrd="0" presId="urn:microsoft.com/office/officeart/2018/2/layout/IconCircleList"/>
    <dgm:cxn modelId="{B4793D59-0E50-40AF-A1D5-94A29E3692D9}" srcId="{D375E009-96DA-4BD1-BE62-9C08B94E1A19}" destId="{FB92598D-3AF9-40F2-BAF6-20956662605F}" srcOrd="2" destOrd="0" parTransId="{EA6AC7E1-6B6A-4E22-8695-D0CF969ECAD0}" sibTransId="{FA762751-E58A-4A15-B509-513A2198BED5}"/>
    <dgm:cxn modelId="{FB48565E-096F-4A4E-9708-6DDB4DCCFA48}" srcId="{D375E009-96DA-4BD1-BE62-9C08B94E1A19}" destId="{0833ADFE-260E-49BD-B298-74AB7A2D1560}" srcOrd="5" destOrd="0" parTransId="{F402441D-4DF7-47E9-B388-A9BD1ADBBB4C}" sibTransId="{4B2C7237-4C8C-4299-8367-ACCDB6869D1B}"/>
    <dgm:cxn modelId="{EF74B874-4720-41B9-8411-B99FF6485ADF}" srcId="{D375E009-96DA-4BD1-BE62-9C08B94E1A19}" destId="{FC436182-A42B-4116-86E3-E114DCC8CC7C}" srcOrd="4" destOrd="0" parTransId="{E099534A-5158-464E-BF11-4FA49EA0C0E2}" sibTransId="{D344974D-5727-4E9D-B30B-2DCBF9977690}"/>
    <dgm:cxn modelId="{03EE3B75-D992-4256-99C3-8C8033E3B30A}" srcId="{D375E009-96DA-4BD1-BE62-9C08B94E1A19}" destId="{D79A692F-5809-426B-B237-DD8349C37F42}" srcOrd="1" destOrd="0" parTransId="{3FD6AFE8-40DC-49C3-8152-B8CFA93B7B4A}" sibTransId="{F9F8F944-73DF-4359-8B1E-E8B04DA3163C}"/>
    <dgm:cxn modelId="{4EB7E889-6DE1-48F3-81C4-AB8C4B154B9B}" type="presOf" srcId="{D79A692F-5809-426B-B237-DD8349C37F42}" destId="{A216F71E-0A45-420C-88CB-7CE28793FF66}" srcOrd="0" destOrd="0" presId="urn:microsoft.com/office/officeart/2018/2/layout/IconCircleList"/>
    <dgm:cxn modelId="{4D3899B3-02BF-4684-A7AE-6EB92640FAFE}" type="presOf" srcId="{FA762751-E58A-4A15-B509-513A2198BED5}" destId="{608AF6E1-EB97-440B-8455-60628DED27EA}" srcOrd="0" destOrd="0" presId="urn:microsoft.com/office/officeart/2018/2/layout/IconCircleList"/>
    <dgm:cxn modelId="{D318D2B5-EC9A-4D3A-8ACE-F793179C173B}" type="presOf" srcId="{D375E009-96DA-4BD1-BE62-9C08B94E1A19}" destId="{1F898A90-5AC9-4465-AF76-A4D9D4E044FA}" srcOrd="0" destOrd="0" presId="urn:microsoft.com/office/officeart/2018/2/layout/IconCircleList"/>
    <dgm:cxn modelId="{0D5CF4BE-05B9-4572-8EC2-BBA7104FEEF2}" type="presOf" srcId="{83105A5C-0DA3-40D4-B053-F0CE2467B210}" destId="{99F47AB7-039D-43DE-B14F-BAE9C625C19D}" srcOrd="0" destOrd="0" presId="urn:microsoft.com/office/officeart/2018/2/layout/IconCircleList"/>
    <dgm:cxn modelId="{97D5A1C6-A189-4995-B52E-717B4F916203}" type="presOf" srcId="{D344974D-5727-4E9D-B30B-2DCBF9977690}" destId="{A6C6B984-CA74-40A8-903C-4C24B7A1F765}" srcOrd="0" destOrd="0" presId="urn:microsoft.com/office/officeart/2018/2/layout/IconCircleList"/>
    <dgm:cxn modelId="{51AA31CB-829D-44AF-ACD4-F760962BA453}" srcId="{D375E009-96DA-4BD1-BE62-9C08B94E1A19}" destId="{E9054711-4329-442F-8509-B0D0C492D694}" srcOrd="0" destOrd="0" parTransId="{EE810969-739E-4F74-BF08-7A622DE49B4D}" sibTransId="{FC287AF1-44AF-4817-8C0F-82AD56516232}"/>
    <dgm:cxn modelId="{B2F79ECD-9780-4377-879A-60C641EC8604}" type="presOf" srcId="{F9F8F944-73DF-4359-8B1E-E8B04DA3163C}" destId="{6252711A-6ED8-4EAA-8AC7-14443CA131C5}" srcOrd="0" destOrd="0" presId="urn:microsoft.com/office/officeart/2018/2/layout/IconCircleList"/>
    <dgm:cxn modelId="{16C9B8D8-93A3-453C-9AF1-901D83329E6C}" type="presOf" srcId="{0833ADFE-260E-49BD-B298-74AB7A2D1560}" destId="{EFB97FA8-8280-403F-9613-16D9EB5BAC5A}" srcOrd="0" destOrd="0" presId="urn:microsoft.com/office/officeart/2018/2/layout/IconCircleList"/>
    <dgm:cxn modelId="{3CAA5DE6-580E-4F27-B54E-230AEA6D1A01}" type="presOf" srcId="{C76A4FBC-7C57-4704-9E89-DEAC7E74A896}" destId="{AF4F4A05-8EBE-4188-8E50-83986EC53F9E}" srcOrd="0" destOrd="0" presId="urn:microsoft.com/office/officeart/2018/2/layout/IconCircleList"/>
    <dgm:cxn modelId="{7B016DC6-462A-481C-B3A5-DE191085B27B}" type="presParOf" srcId="{1F898A90-5AC9-4465-AF76-A4D9D4E044FA}" destId="{2B1BD286-245D-4A20-B6C4-EFE60F5741C0}" srcOrd="0" destOrd="0" presId="urn:microsoft.com/office/officeart/2018/2/layout/IconCircleList"/>
    <dgm:cxn modelId="{2E46BD75-82EF-43C5-A27F-863216D502A6}" type="presParOf" srcId="{2B1BD286-245D-4A20-B6C4-EFE60F5741C0}" destId="{78B78B79-6117-4B9C-9CFC-4396A24C1F15}" srcOrd="0" destOrd="0" presId="urn:microsoft.com/office/officeart/2018/2/layout/IconCircleList"/>
    <dgm:cxn modelId="{3EFA37CD-D003-4203-91F9-FDB99DC18E00}" type="presParOf" srcId="{78B78B79-6117-4B9C-9CFC-4396A24C1F15}" destId="{7200B869-26D1-49B6-9F57-02767C8C7AF7}" srcOrd="0" destOrd="0" presId="urn:microsoft.com/office/officeart/2018/2/layout/IconCircleList"/>
    <dgm:cxn modelId="{311E6336-E35C-4FB4-AB55-7BBE31AE2970}" type="presParOf" srcId="{78B78B79-6117-4B9C-9CFC-4396A24C1F15}" destId="{F0C4057B-20E2-48CA-8710-C813FFBC6831}" srcOrd="1" destOrd="0" presId="urn:microsoft.com/office/officeart/2018/2/layout/IconCircleList"/>
    <dgm:cxn modelId="{514E2DD7-A26B-4C48-ABEE-75C041B29725}" type="presParOf" srcId="{78B78B79-6117-4B9C-9CFC-4396A24C1F15}" destId="{B30D062F-09B2-4700-8E07-24C21D44B8C1}" srcOrd="2" destOrd="0" presId="urn:microsoft.com/office/officeart/2018/2/layout/IconCircleList"/>
    <dgm:cxn modelId="{6576E4C1-8A98-4C7F-BB02-E35C5E325F73}" type="presParOf" srcId="{78B78B79-6117-4B9C-9CFC-4396A24C1F15}" destId="{230DE2EB-1D5F-4845-9DCF-8342518210F3}" srcOrd="3" destOrd="0" presId="urn:microsoft.com/office/officeart/2018/2/layout/IconCircleList"/>
    <dgm:cxn modelId="{0273A42B-07A8-473B-8918-FB3E311FFE88}" type="presParOf" srcId="{2B1BD286-245D-4A20-B6C4-EFE60F5741C0}" destId="{14BD4B18-BE52-4442-A3ED-FA5E80A40912}" srcOrd="1" destOrd="0" presId="urn:microsoft.com/office/officeart/2018/2/layout/IconCircleList"/>
    <dgm:cxn modelId="{9721DBD3-F331-478D-BA88-A26DA1326F52}" type="presParOf" srcId="{2B1BD286-245D-4A20-B6C4-EFE60F5741C0}" destId="{DFF02AD2-D7CC-4FC4-9157-FBFE0EE415BB}" srcOrd="2" destOrd="0" presId="urn:microsoft.com/office/officeart/2018/2/layout/IconCircleList"/>
    <dgm:cxn modelId="{252F5DFF-269B-4D39-87B7-3BCF86D42C52}" type="presParOf" srcId="{DFF02AD2-D7CC-4FC4-9157-FBFE0EE415BB}" destId="{822429DF-91A5-43DE-8952-5D9D5BBC3FC5}" srcOrd="0" destOrd="0" presId="urn:microsoft.com/office/officeart/2018/2/layout/IconCircleList"/>
    <dgm:cxn modelId="{CE1D7BB8-B5FF-42C9-B487-836EE78B4A12}" type="presParOf" srcId="{DFF02AD2-D7CC-4FC4-9157-FBFE0EE415BB}" destId="{E0921E93-3AF2-4FD3-B227-48C48FA185AA}" srcOrd="1" destOrd="0" presId="urn:microsoft.com/office/officeart/2018/2/layout/IconCircleList"/>
    <dgm:cxn modelId="{A3EA8B81-535D-4D7E-9B5F-D1FFAEF7D256}" type="presParOf" srcId="{DFF02AD2-D7CC-4FC4-9157-FBFE0EE415BB}" destId="{9BD83F7B-07B3-4837-875A-CA4049AB7C8C}" srcOrd="2" destOrd="0" presId="urn:microsoft.com/office/officeart/2018/2/layout/IconCircleList"/>
    <dgm:cxn modelId="{072F04A0-9825-47C8-AD33-7049A4B96859}" type="presParOf" srcId="{DFF02AD2-D7CC-4FC4-9157-FBFE0EE415BB}" destId="{A216F71E-0A45-420C-88CB-7CE28793FF66}" srcOrd="3" destOrd="0" presId="urn:microsoft.com/office/officeart/2018/2/layout/IconCircleList"/>
    <dgm:cxn modelId="{FC866B71-FD29-4A46-ABBB-CF70140EAF92}" type="presParOf" srcId="{2B1BD286-245D-4A20-B6C4-EFE60F5741C0}" destId="{6252711A-6ED8-4EAA-8AC7-14443CA131C5}" srcOrd="3" destOrd="0" presId="urn:microsoft.com/office/officeart/2018/2/layout/IconCircleList"/>
    <dgm:cxn modelId="{FD7794B9-0B5D-431E-923F-9EB95DA1018C}" type="presParOf" srcId="{2B1BD286-245D-4A20-B6C4-EFE60F5741C0}" destId="{55EC6482-53D9-41F9-86E6-66F49BDC53F0}" srcOrd="4" destOrd="0" presId="urn:microsoft.com/office/officeart/2018/2/layout/IconCircleList"/>
    <dgm:cxn modelId="{AC295C09-7E7B-4C1A-A6BB-09B9C3BE3639}" type="presParOf" srcId="{55EC6482-53D9-41F9-86E6-66F49BDC53F0}" destId="{EFB46E4F-0C86-485D-8683-1F01C7BE423A}" srcOrd="0" destOrd="0" presId="urn:microsoft.com/office/officeart/2018/2/layout/IconCircleList"/>
    <dgm:cxn modelId="{5C065013-C1BB-4EEC-91E1-07FED6391F19}" type="presParOf" srcId="{55EC6482-53D9-41F9-86E6-66F49BDC53F0}" destId="{DAEFA7D0-D049-40E0-AD6F-DA202466DE57}" srcOrd="1" destOrd="0" presId="urn:microsoft.com/office/officeart/2018/2/layout/IconCircleList"/>
    <dgm:cxn modelId="{8967531C-1E14-4D5B-B34B-2477E7A43027}" type="presParOf" srcId="{55EC6482-53D9-41F9-86E6-66F49BDC53F0}" destId="{2239C6C0-19FD-463F-8289-9EEF61E4904E}" srcOrd="2" destOrd="0" presId="urn:microsoft.com/office/officeart/2018/2/layout/IconCircleList"/>
    <dgm:cxn modelId="{E4A9F723-F270-416D-839B-F0B418E1C45B}" type="presParOf" srcId="{55EC6482-53D9-41F9-86E6-66F49BDC53F0}" destId="{5ACB1C7B-63B5-4046-BA88-0811EEFC5BA0}" srcOrd="3" destOrd="0" presId="urn:microsoft.com/office/officeart/2018/2/layout/IconCircleList"/>
    <dgm:cxn modelId="{15B71D7B-5CDC-4B7B-8921-CEE33882FD8E}" type="presParOf" srcId="{2B1BD286-245D-4A20-B6C4-EFE60F5741C0}" destId="{608AF6E1-EB97-440B-8455-60628DED27EA}" srcOrd="5" destOrd="0" presId="urn:microsoft.com/office/officeart/2018/2/layout/IconCircleList"/>
    <dgm:cxn modelId="{1E7A471D-E768-4A85-8044-48CFB25A6238}" type="presParOf" srcId="{2B1BD286-245D-4A20-B6C4-EFE60F5741C0}" destId="{D5FF09F2-386B-436D-98C9-8EBB1FDDCF09}" srcOrd="6" destOrd="0" presId="urn:microsoft.com/office/officeart/2018/2/layout/IconCircleList"/>
    <dgm:cxn modelId="{9742A976-37EC-4720-B3F3-1EB69AE76EC0}" type="presParOf" srcId="{D5FF09F2-386B-436D-98C9-8EBB1FDDCF09}" destId="{B438D3C4-B842-4E54-855E-A4F4ACAD4011}" srcOrd="0" destOrd="0" presId="urn:microsoft.com/office/officeart/2018/2/layout/IconCircleList"/>
    <dgm:cxn modelId="{DC7C58D0-E0E0-4182-A248-EC03AED6FED8}" type="presParOf" srcId="{D5FF09F2-386B-436D-98C9-8EBB1FDDCF09}" destId="{2D3AB122-F127-464F-8557-2B3CE2773C4E}" srcOrd="1" destOrd="0" presId="urn:microsoft.com/office/officeart/2018/2/layout/IconCircleList"/>
    <dgm:cxn modelId="{336132B4-1C24-4F3F-8D1D-816755EFBA45}" type="presParOf" srcId="{D5FF09F2-386B-436D-98C9-8EBB1FDDCF09}" destId="{8BE7B0A9-829F-49DB-8263-47F85FB1E56F}" srcOrd="2" destOrd="0" presId="urn:microsoft.com/office/officeart/2018/2/layout/IconCircleList"/>
    <dgm:cxn modelId="{7FD45C96-AC02-4D52-A82B-746C72A2BF77}" type="presParOf" srcId="{D5FF09F2-386B-436D-98C9-8EBB1FDDCF09}" destId="{AF4F4A05-8EBE-4188-8E50-83986EC53F9E}" srcOrd="3" destOrd="0" presId="urn:microsoft.com/office/officeart/2018/2/layout/IconCircleList"/>
    <dgm:cxn modelId="{6C418C3D-1C3F-44BA-B48A-60D02303F6C9}" type="presParOf" srcId="{2B1BD286-245D-4A20-B6C4-EFE60F5741C0}" destId="{99F47AB7-039D-43DE-B14F-BAE9C625C19D}" srcOrd="7" destOrd="0" presId="urn:microsoft.com/office/officeart/2018/2/layout/IconCircleList"/>
    <dgm:cxn modelId="{05478BF9-665C-4D43-B2ED-C587247D29B4}" type="presParOf" srcId="{2B1BD286-245D-4A20-B6C4-EFE60F5741C0}" destId="{0D2ADF6A-8CB7-4ADD-A085-47A44097C7FC}" srcOrd="8" destOrd="0" presId="urn:microsoft.com/office/officeart/2018/2/layout/IconCircleList"/>
    <dgm:cxn modelId="{3D23004C-CEC4-4FF3-9EF5-0B5E70F255A6}" type="presParOf" srcId="{0D2ADF6A-8CB7-4ADD-A085-47A44097C7FC}" destId="{98582A22-BC71-465E-B676-C07911C644F1}" srcOrd="0" destOrd="0" presId="urn:microsoft.com/office/officeart/2018/2/layout/IconCircleList"/>
    <dgm:cxn modelId="{7F56D943-B239-4CC6-9090-15CAA28B1BC3}" type="presParOf" srcId="{0D2ADF6A-8CB7-4ADD-A085-47A44097C7FC}" destId="{F509585B-D9E3-473C-AD25-A1F82762AF36}" srcOrd="1" destOrd="0" presId="urn:microsoft.com/office/officeart/2018/2/layout/IconCircleList"/>
    <dgm:cxn modelId="{FEAEF820-8A9C-4D60-8087-2ED5204B2FB7}" type="presParOf" srcId="{0D2ADF6A-8CB7-4ADD-A085-47A44097C7FC}" destId="{3E65B7CE-59DC-4EE3-847F-B3EAF84FC7C0}" srcOrd="2" destOrd="0" presId="urn:microsoft.com/office/officeart/2018/2/layout/IconCircleList"/>
    <dgm:cxn modelId="{1E4B4144-A7E8-4087-AD6A-C78FAD270BB1}" type="presParOf" srcId="{0D2ADF6A-8CB7-4ADD-A085-47A44097C7FC}" destId="{D908BE2E-F086-4C1A-8C04-75EE8F11BCC1}" srcOrd="3" destOrd="0" presId="urn:microsoft.com/office/officeart/2018/2/layout/IconCircleList"/>
    <dgm:cxn modelId="{8A4D9FB1-9BCD-4F79-8A08-4FAE18C42647}" type="presParOf" srcId="{2B1BD286-245D-4A20-B6C4-EFE60F5741C0}" destId="{A6C6B984-CA74-40A8-903C-4C24B7A1F765}" srcOrd="9" destOrd="0" presId="urn:microsoft.com/office/officeart/2018/2/layout/IconCircleList"/>
    <dgm:cxn modelId="{C0D94EC9-0AC3-4862-AA7E-83EED4F79B5B}" type="presParOf" srcId="{2B1BD286-245D-4A20-B6C4-EFE60F5741C0}" destId="{DC2B23C9-1864-4945-B19B-EC99F2F2BF30}" srcOrd="10" destOrd="0" presId="urn:microsoft.com/office/officeart/2018/2/layout/IconCircleList"/>
    <dgm:cxn modelId="{C7BDC836-43CA-4A50-880F-3A00AA2F69EE}" type="presParOf" srcId="{DC2B23C9-1864-4945-B19B-EC99F2F2BF30}" destId="{FD337B67-4942-45E6-8A8D-6E92D63E0CB0}" srcOrd="0" destOrd="0" presId="urn:microsoft.com/office/officeart/2018/2/layout/IconCircleList"/>
    <dgm:cxn modelId="{627DC21F-B7D9-40D8-B7B5-CD3C0081C746}" type="presParOf" srcId="{DC2B23C9-1864-4945-B19B-EC99F2F2BF30}" destId="{138AA323-A298-466B-BBC6-EAE7576ADEFE}" srcOrd="1" destOrd="0" presId="urn:microsoft.com/office/officeart/2018/2/layout/IconCircleList"/>
    <dgm:cxn modelId="{CCCB6890-0D2F-4E0B-ABBF-BE6EFCD08078}" type="presParOf" srcId="{DC2B23C9-1864-4945-B19B-EC99F2F2BF30}" destId="{1D5A72FE-A120-4791-9A43-0584801DC547}" srcOrd="2" destOrd="0" presId="urn:microsoft.com/office/officeart/2018/2/layout/IconCircleList"/>
    <dgm:cxn modelId="{A912E00E-AB7A-46B4-82AF-4FF2FD8D30FA}" type="presParOf" srcId="{DC2B23C9-1864-4945-B19B-EC99F2F2BF30}" destId="{EFB97FA8-8280-403F-9613-16D9EB5BAC5A}"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54BF8A1-8875-4B7B-A517-F54165B5BA99}" type="doc">
      <dgm:prSet loTypeId="urn:microsoft.com/office/officeart/2005/8/layout/hierarchy1" loCatId="hierarchy" qsTypeId="urn:microsoft.com/office/officeart/2005/8/quickstyle/simple5" qsCatId="simple" csTypeId="urn:microsoft.com/office/officeart/2005/8/colors/accent2_2" csCatId="accent2"/>
      <dgm:spPr/>
      <dgm:t>
        <a:bodyPr/>
        <a:lstStyle/>
        <a:p>
          <a:endParaRPr lang="en-US"/>
        </a:p>
      </dgm:t>
    </dgm:pt>
    <dgm:pt modelId="{A9A342A5-9214-4652-A803-AB83A294E46D}">
      <dgm:prSet/>
      <dgm:spPr/>
      <dgm:t>
        <a:bodyPr/>
        <a:lstStyle/>
        <a:p>
          <a:r>
            <a:rPr lang="en-US"/>
            <a:t>Smaller skeletal system and more typical soft tissue structures (i.e., tongue).</a:t>
          </a:r>
        </a:p>
      </dgm:t>
    </dgm:pt>
    <dgm:pt modelId="{B6BE93EF-A5FB-44DE-8185-9C831E137E37}" type="parTrans" cxnId="{82547113-D676-406F-B23F-9E1D8BF3960F}">
      <dgm:prSet/>
      <dgm:spPr/>
      <dgm:t>
        <a:bodyPr/>
        <a:lstStyle/>
        <a:p>
          <a:endParaRPr lang="en-US"/>
        </a:p>
      </dgm:t>
    </dgm:pt>
    <dgm:pt modelId="{463C951F-F4C6-4D93-AE12-24B0D228AD81}" type="sibTrans" cxnId="{82547113-D676-406F-B23F-9E1D8BF3960F}">
      <dgm:prSet/>
      <dgm:spPr/>
      <dgm:t>
        <a:bodyPr/>
        <a:lstStyle/>
        <a:p>
          <a:endParaRPr lang="en-US"/>
        </a:p>
      </dgm:t>
    </dgm:pt>
    <dgm:pt modelId="{0F01F795-77FC-4B5C-B659-0E092A0A6AD3}">
      <dgm:prSet/>
      <dgm:spPr/>
      <dgm:t>
        <a:bodyPr/>
        <a:lstStyle/>
        <a:p>
          <a:r>
            <a:rPr lang="en-US"/>
            <a:t>High and narrow palate: resonance differences (hyper and hypo).</a:t>
          </a:r>
        </a:p>
      </dgm:t>
    </dgm:pt>
    <dgm:pt modelId="{885A620B-A784-4893-B953-BB65A936619F}" type="parTrans" cxnId="{19C441A3-0C57-434F-ADE3-F9C392C90E75}">
      <dgm:prSet/>
      <dgm:spPr/>
      <dgm:t>
        <a:bodyPr/>
        <a:lstStyle/>
        <a:p>
          <a:endParaRPr lang="en-US"/>
        </a:p>
      </dgm:t>
    </dgm:pt>
    <dgm:pt modelId="{48E2AC62-40B2-450E-A544-1BBD9ED6D452}" type="sibTrans" cxnId="{19C441A3-0C57-434F-ADE3-F9C392C90E75}">
      <dgm:prSet/>
      <dgm:spPr/>
      <dgm:t>
        <a:bodyPr/>
        <a:lstStyle/>
        <a:p>
          <a:endParaRPr lang="en-US"/>
        </a:p>
      </dgm:t>
    </dgm:pt>
    <dgm:pt modelId="{4D0CB2CD-2C46-409F-9DCA-BEAA31B3FBB4}">
      <dgm:prSet/>
      <dgm:spPr/>
      <dgm:t>
        <a:bodyPr/>
        <a:lstStyle/>
        <a:p>
          <a:r>
            <a:rPr lang="en-US"/>
            <a:t>Limited room for the tongue posterior to dentition.</a:t>
          </a:r>
        </a:p>
      </dgm:t>
    </dgm:pt>
    <dgm:pt modelId="{DD29028C-2A98-4421-BBD4-14DFA543844D}" type="parTrans" cxnId="{0393ED37-301B-46EE-B782-1945D9DCE954}">
      <dgm:prSet/>
      <dgm:spPr/>
      <dgm:t>
        <a:bodyPr/>
        <a:lstStyle/>
        <a:p>
          <a:endParaRPr lang="en-US"/>
        </a:p>
      </dgm:t>
    </dgm:pt>
    <dgm:pt modelId="{EF6C8AE6-A943-4F6B-B326-07B669FEEEF6}" type="sibTrans" cxnId="{0393ED37-301B-46EE-B782-1945D9DCE954}">
      <dgm:prSet/>
      <dgm:spPr/>
      <dgm:t>
        <a:bodyPr/>
        <a:lstStyle/>
        <a:p>
          <a:endParaRPr lang="en-US"/>
        </a:p>
      </dgm:t>
    </dgm:pt>
    <dgm:pt modelId="{F1B455F5-8440-4AAF-98E4-32860B14FA5B}">
      <dgm:prSet/>
      <dgm:spPr/>
      <dgm:t>
        <a:bodyPr/>
        <a:lstStyle/>
        <a:p>
          <a:r>
            <a:rPr lang="en-US"/>
            <a:t>Narrow and windy ear canals.</a:t>
          </a:r>
        </a:p>
      </dgm:t>
    </dgm:pt>
    <dgm:pt modelId="{92EEDBDF-1484-42DC-9D71-85FB0B98B001}" type="parTrans" cxnId="{175AEF4E-69E2-4D74-9CDD-32483D299629}">
      <dgm:prSet/>
      <dgm:spPr/>
      <dgm:t>
        <a:bodyPr/>
        <a:lstStyle/>
        <a:p>
          <a:endParaRPr lang="en-US"/>
        </a:p>
      </dgm:t>
    </dgm:pt>
    <dgm:pt modelId="{2D4500BB-F2FE-450B-B303-7BD39D8599D9}" type="sibTrans" cxnId="{175AEF4E-69E2-4D74-9CDD-32483D299629}">
      <dgm:prSet/>
      <dgm:spPr/>
      <dgm:t>
        <a:bodyPr/>
        <a:lstStyle/>
        <a:p>
          <a:endParaRPr lang="en-US"/>
        </a:p>
      </dgm:t>
    </dgm:pt>
    <dgm:pt modelId="{CE77E8E0-79F2-954B-9410-0E7E498E3DDA}" type="pres">
      <dgm:prSet presAssocID="{554BF8A1-8875-4B7B-A517-F54165B5BA99}" presName="hierChild1" presStyleCnt="0">
        <dgm:presLayoutVars>
          <dgm:chPref val="1"/>
          <dgm:dir/>
          <dgm:animOne val="branch"/>
          <dgm:animLvl val="lvl"/>
          <dgm:resizeHandles/>
        </dgm:presLayoutVars>
      </dgm:prSet>
      <dgm:spPr/>
    </dgm:pt>
    <dgm:pt modelId="{5AACCDEB-BFE0-1542-AC6E-1B1726D90A7D}" type="pres">
      <dgm:prSet presAssocID="{A9A342A5-9214-4652-A803-AB83A294E46D}" presName="hierRoot1" presStyleCnt="0"/>
      <dgm:spPr/>
    </dgm:pt>
    <dgm:pt modelId="{7C119EC0-4374-C641-A32D-B862725390EC}" type="pres">
      <dgm:prSet presAssocID="{A9A342A5-9214-4652-A803-AB83A294E46D}" presName="composite" presStyleCnt="0"/>
      <dgm:spPr/>
    </dgm:pt>
    <dgm:pt modelId="{4CDAE515-2F21-6C40-BDA4-1B206679023A}" type="pres">
      <dgm:prSet presAssocID="{A9A342A5-9214-4652-A803-AB83A294E46D}" presName="background" presStyleLbl="node0" presStyleIdx="0" presStyleCnt="4"/>
      <dgm:spPr/>
    </dgm:pt>
    <dgm:pt modelId="{0A5C2D7A-AD7E-6447-A08F-B14C43A023A6}" type="pres">
      <dgm:prSet presAssocID="{A9A342A5-9214-4652-A803-AB83A294E46D}" presName="text" presStyleLbl="fgAcc0" presStyleIdx="0" presStyleCnt="4">
        <dgm:presLayoutVars>
          <dgm:chPref val="3"/>
        </dgm:presLayoutVars>
      </dgm:prSet>
      <dgm:spPr/>
    </dgm:pt>
    <dgm:pt modelId="{B73C1807-1A6A-3648-A4E1-1FF9215F5C99}" type="pres">
      <dgm:prSet presAssocID="{A9A342A5-9214-4652-A803-AB83A294E46D}" presName="hierChild2" presStyleCnt="0"/>
      <dgm:spPr/>
    </dgm:pt>
    <dgm:pt modelId="{2440E76E-DD7A-5E46-AC78-985558642596}" type="pres">
      <dgm:prSet presAssocID="{0F01F795-77FC-4B5C-B659-0E092A0A6AD3}" presName="hierRoot1" presStyleCnt="0"/>
      <dgm:spPr/>
    </dgm:pt>
    <dgm:pt modelId="{6C038084-6780-CF46-87F5-C81C0FFCFC8C}" type="pres">
      <dgm:prSet presAssocID="{0F01F795-77FC-4B5C-B659-0E092A0A6AD3}" presName="composite" presStyleCnt="0"/>
      <dgm:spPr/>
    </dgm:pt>
    <dgm:pt modelId="{BEF193EC-6A6B-CD46-9018-CFB9BE6996ED}" type="pres">
      <dgm:prSet presAssocID="{0F01F795-77FC-4B5C-B659-0E092A0A6AD3}" presName="background" presStyleLbl="node0" presStyleIdx="1" presStyleCnt="4"/>
      <dgm:spPr/>
    </dgm:pt>
    <dgm:pt modelId="{84C23DAC-0F15-E241-8244-3416C1DF6F24}" type="pres">
      <dgm:prSet presAssocID="{0F01F795-77FC-4B5C-B659-0E092A0A6AD3}" presName="text" presStyleLbl="fgAcc0" presStyleIdx="1" presStyleCnt="4">
        <dgm:presLayoutVars>
          <dgm:chPref val="3"/>
        </dgm:presLayoutVars>
      </dgm:prSet>
      <dgm:spPr/>
    </dgm:pt>
    <dgm:pt modelId="{6577F1DB-EB1C-7845-99BD-62C52DBBBD27}" type="pres">
      <dgm:prSet presAssocID="{0F01F795-77FC-4B5C-B659-0E092A0A6AD3}" presName="hierChild2" presStyleCnt="0"/>
      <dgm:spPr/>
    </dgm:pt>
    <dgm:pt modelId="{FFC5F2A0-E002-4C4E-A2FD-2D2F71854AF8}" type="pres">
      <dgm:prSet presAssocID="{4D0CB2CD-2C46-409F-9DCA-BEAA31B3FBB4}" presName="hierRoot1" presStyleCnt="0"/>
      <dgm:spPr/>
    </dgm:pt>
    <dgm:pt modelId="{736A99F3-EADA-1941-85FD-5A871710CACC}" type="pres">
      <dgm:prSet presAssocID="{4D0CB2CD-2C46-409F-9DCA-BEAA31B3FBB4}" presName="composite" presStyleCnt="0"/>
      <dgm:spPr/>
    </dgm:pt>
    <dgm:pt modelId="{F36C6DAB-13CE-AA42-B388-BFFAC33792C2}" type="pres">
      <dgm:prSet presAssocID="{4D0CB2CD-2C46-409F-9DCA-BEAA31B3FBB4}" presName="background" presStyleLbl="node0" presStyleIdx="2" presStyleCnt="4"/>
      <dgm:spPr/>
    </dgm:pt>
    <dgm:pt modelId="{B08D0E37-DB6D-1547-9FEC-E4B8E379FC5A}" type="pres">
      <dgm:prSet presAssocID="{4D0CB2CD-2C46-409F-9DCA-BEAA31B3FBB4}" presName="text" presStyleLbl="fgAcc0" presStyleIdx="2" presStyleCnt="4">
        <dgm:presLayoutVars>
          <dgm:chPref val="3"/>
        </dgm:presLayoutVars>
      </dgm:prSet>
      <dgm:spPr/>
    </dgm:pt>
    <dgm:pt modelId="{5EA11559-46C1-1A4A-899B-EF6B6D9E8D26}" type="pres">
      <dgm:prSet presAssocID="{4D0CB2CD-2C46-409F-9DCA-BEAA31B3FBB4}" presName="hierChild2" presStyleCnt="0"/>
      <dgm:spPr/>
    </dgm:pt>
    <dgm:pt modelId="{D87062ED-A93A-F043-B474-1B591C73FB0D}" type="pres">
      <dgm:prSet presAssocID="{F1B455F5-8440-4AAF-98E4-32860B14FA5B}" presName="hierRoot1" presStyleCnt="0"/>
      <dgm:spPr/>
    </dgm:pt>
    <dgm:pt modelId="{DC0DFDD6-EE2F-B147-94E8-3C9A77C06C91}" type="pres">
      <dgm:prSet presAssocID="{F1B455F5-8440-4AAF-98E4-32860B14FA5B}" presName="composite" presStyleCnt="0"/>
      <dgm:spPr/>
    </dgm:pt>
    <dgm:pt modelId="{D3E80513-6AE2-1A45-946B-D661D4F274F7}" type="pres">
      <dgm:prSet presAssocID="{F1B455F5-8440-4AAF-98E4-32860B14FA5B}" presName="background" presStyleLbl="node0" presStyleIdx="3" presStyleCnt="4"/>
      <dgm:spPr/>
    </dgm:pt>
    <dgm:pt modelId="{89957F37-5824-A146-BE1F-244F90FC33DA}" type="pres">
      <dgm:prSet presAssocID="{F1B455F5-8440-4AAF-98E4-32860B14FA5B}" presName="text" presStyleLbl="fgAcc0" presStyleIdx="3" presStyleCnt="4">
        <dgm:presLayoutVars>
          <dgm:chPref val="3"/>
        </dgm:presLayoutVars>
      </dgm:prSet>
      <dgm:spPr/>
    </dgm:pt>
    <dgm:pt modelId="{48EA3B8A-7EF7-184B-A1B3-A84AD38881AF}" type="pres">
      <dgm:prSet presAssocID="{F1B455F5-8440-4AAF-98E4-32860B14FA5B}" presName="hierChild2" presStyleCnt="0"/>
      <dgm:spPr/>
    </dgm:pt>
  </dgm:ptLst>
  <dgm:cxnLst>
    <dgm:cxn modelId="{82547113-D676-406F-B23F-9E1D8BF3960F}" srcId="{554BF8A1-8875-4B7B-A517-F54165B5BA99}" destId="{A9A342A5-9214-4652-A803-AB83A294E46D}" srcOrd="0" destOrd="0" parTransId="{B6BE93EF-A5FB-44DE-8185-9C831E137E37}" sibTransId="{463C951F-F4C6-4D93-AE12-24B0D228AD81}"/>
    <dgm:cxn modelId="{7956D71B-DA3B-C24D-9C68-252882E53C93}" type="presOf" srcId="{A9A342A5-9214-4652-A803-AB83A294E46D}" destId="{0A5C2D7A-AD7E-6447-A08F-B14C43A023A6}" srcOrd="0" destOrd="0" presId="urn:microsoft.com/office/officeart/2005/8/layout/hierarchy1"/>
    <dgm:cxn modelId="{0393ED37-301B-46EE-B782-1945D9DCE954}" srcId="{554BF8A1-8875-4B7B-A517-F54165B5BA99}" destId="{4D0CB2CD-2C46-409F-9DCA-BEAA31B3FBB4}" srcOrd="2" destOrd="0" parTransId="{DD29028C-2A98-4421-BBD4-14DFA543844D}" sibTransId="{EF6C8AE6-A943-4F6B-B326-07B669FEEEF6}"/>
    <dgm:cxn modelId="{175AEF4E-69E2-4D74-9CDD-32483D299629}" srcId="{554BF8A1-8875-4B7B-A517-F54165B5BA99}" destId="{F1B455F5-8440-4AAF-98E4-32860B14FA5B}" srcOrd="3" destOrd="0" parTransId="{92EEDBDF-1484-42DC-9D71-85FB0B98B001}" sibTransId="{2D4500BB-F2FE-450B-B303-7BD39D8599D9}"/>
    <dgm:cxn modelId="{3D8B1D61-7145-AA4B-B0D9-5F6A8381A384}" type="presOf" srcId="{554BF8A1-8875-4B7B-A517-F54165B5BA99}" destId="{CE77E8E0-79F2-954B-9410-0E7E498E3DDA}" srcOrd="0" destOrd="0" presId="urn:microsoft.com/office/officeart/2005/8/layout/hierarchy1"/>
    <dgm:cxn modelId="{E6ECFD69-44AD-644F-83E5-2C357E45C09F}" type="presOf" srcId="{F1B455F5-8440-4AAF-98E4-32860B14FA5B}" destId="{89957F37-5824-A146-BE1F-244F90FC33DA}" srcOrd="0" destOrd="0" presId="urn:microsoft.com/office/officeart/2005/8/layout/hierarchy1"/>
    <dgm:cxn modelId="{2563EF7B-255B-8444-A1E4-BFFFED550045}" type="presOf" srcId="{4D0CB2CD-2C46-409F-9DCA-BEAA31B3FBB4}" destId="{B08D0E37-DB6D-1547-9FEC-E4B8E379FC5A}" srcOrd="0" destOrd="0" presId="urn:microsoft.com/office/officeart/2005/8/layout/hierarchy1"/>
    <dgm:cxn modelId="{19C441A3-0C57-434F-ADE3-F9C392C90E75}" srcId="{554BF8A1-8875-4B7B-A517-F54165B5BA99}" destId="{0F01F795-77FC-4B5C-B659-0E092A0A6AD3}" srcOrd="1" destOrd="0" parTransId="{885A620B-A784-4893-B953-BB65A936619F}" sibTransId="{48E2AC62-40B2-450E-A544-1BBD9ED6D452}"/>
    <dgm:cxn modelId="{1EBE68A6-FC40-7247-973D-482E7A3C56CD}" type="presOf" srcId="{0F01F795-77FC-4B5C-B659-0E092A0A6AD3}" destId="{84C23DAC-0F15-E241-8244-3416C1DF6F24}" srcOrd="0" destOrd="0" presId="urn:microsoft.com/office/officeart/2005/8/layout/hierarchy1"/>
    <dgm:cxn modelId="{3FC44F70-DAB5-C74A-97DE-D1635A6A9916}" type="presParOf" srcId="{CE77E8E0-79F2-954B-9410-0E7E498E3DDA}" destId="{5AACCDEB-BFE0-1542-AC6E-1B1726D90A7D}" srcOrd="0" destOrd="0" presId="urn:microsoft.com/office/officeart/2005/8/layout/hierarchy1"/>
    <dgm:cxn modelId="{A28261E5-F908-DE47-9EB4-FD007EF7442E}" type="presParOf" srcId="{5AACCDEB-BFE0-1542-AC6E-1B1726D90A7D}" destId="{7C119EC0-4374-C641-A32D-B862725390EC}" srcOrd="0" destOrd="0" presId="urn:microsoft.com/office/officeart/2005/8/layout/hierarchy1"/>
    <dgm:cxn modelId="{79E04BB0-CDAE-A946-94E1-187C8224F1F6}" type="presParOf" srcId="{7C119EC0-4374-C641-A32D-B862725390EC}" destId="{4CDAE515-2F21-6C40-BDA4-1B206679023A}" srcOrd="0" destOrd="0" presId="urn:microsoft.com/office/officeart/2005/8/layout/hierarchy1"/>
    <dgm:cxn modelId="{E922C3E7-B1E7-6D42-AD1A-94219C0D384E}" type="presParOf" srcId="{7C119EC0-4374-C641-A32D-B862725390EC}" destId="{0A5C2D7A-AD7E-6447-A08F-B14C43A023A6}" srcOrd="1" destOrd="0" presId="urn:microsoft.com/office/officeart/2005/8/layout/hierarchy1"/>
    <dgm:cxn modelId="{6452416F-E3DF-9644-989A-C43B7CB669BB}" type="presParOf" srcId="{5AACCDEB-BFE0-1542-AC6E-1B1726D90A7D}" destId="{B73C1807-1A6A-3648-A4E1-1FF9215F5C99}" srcOrd="1" destOrd="0" presId="urn:microsoft.com/office/officeart/2005/8/layout/hierarchy1"/>
    <dgm:cxn modelId="{35A4C16E-76B5-EA49-B8AE-A31B1F82B165}" type="presParOf" srcId="{CE77E8E0-79F2-954B-9410-0E7E498E3DDA}" destId="{2440E76E-DD7A-5E46-AC78-985558642596}" srcOrd="1" destOrd="0" presId="urn:microsoft.com/office/officeart/2005/8/layout/hierarchy1"/>
    <dgm:cxn modelId="{E85CABC7-86C0-7742-87FD-5857FD90BD05}" type="presParOf" srcId="{2440E76E-DD7A-5E46-AC78-985558642596}" destId="{6C038084-6780-CF46-87F5-C81C0FFCFC8C}" srcOrd="0" destOrd="0" presId="urn:microsoft.com/office/officeart/2005/8/layout/hierarchy1"/>
    <dgm:cxn modelId="{27770DED-B964-2645-AFF2-F8988B73B2EE}" type="presParOf" srcId="{6C038084-6780-CF46-87F5-C81C0FFCFC8C}" destId="{BEF193EC-6A6B-CD46-9018-CFB9BE6996ED}" srcOrd="0" destOrd="0" presId="urn:microsoft.com/office/officeart/2005/8/layout/hierarchy1"/>
    <dgm:cxn modelId="{C4591717-2667-5F48-ADA2-4F111BB17065}" type="presParOf" srcId="{6C038084-6780-CF46-87F5-C81C0FFCFC8C}" destId="{84C23DAC-0F15-E241-8244-3416C1DF6F24}" srcOrd="1" destOrd="0" presId="urn:microsoft.com/office/officeart/2005/8/layout/hierarchy1"/>
    <dgm:cxn modelId="{D3381FF9-BFCF-204A-B5D0-363335E7E792}" type="presParOf" srcId="{2440E76E-DD7A-5E46-AC78-985558642596}" destId="{6577F1DB-EB1C-7845-99BD-62C52DBBBD27}" srcOrd="1" destOrd="0" presId="urn:microsoft.com/office/officeart/2005/8/layout/hierarchy1"/>
    <dgm:cxn modelId="{9EAA57A0-5D36-F945-AFC1-ED1926700D7A}" type="presParOf" srcId="{CE77E8E0-79F2-954B-9410-0E7E498E3DDA}" destId="{FFC5F2A0-E002-4C4E-A2FD-2D2F71854AF8}" srcOrd="2" destOrd="0" presId="urn:microsoft.com/office/officeart/2005/8/layout/hierarchy1"/>
    <dgm:cxn modelId="{6C3975F0-3AE7-F54A-85CC-997C13764650}" type="presParOf" srcId="{FFC5F2A0-E002-4C4E-A2FD-2D2F71854AF8}" destId="{736A99F3-EADA-1941-85FD-5A871710CACC}" srcOrd="0" destOrd="0" presId="urn:microsoft.com/office/officeart/2005/8/layout/hierarchy1"/>
    <dgm:cxn modelId="{7C6D0575-B52B-E74B-9663-7F413F7B484D}" type="presParOf" srcId="{736A99F3-EADA-1941-85FD-5A871710CACC}" destId="{F36C6DAB-13CE-AA42-B388-BFFAC33792C2}" srcOrd="0" destOrd="0" presId="urn:microsoft.com/office/officeart/2005/8/layout/hierarchy1"/>
    <dgm:cxn modelId="{D42765A2-A675-EA49-A858-6509391785D3}" type="presParOf" srcId="{736A99F3-EADA-1941-85FD-5A871710CACC}" destId="{B08D0E37-DB6D-1547-9FEC-E4B8E379FC5A}" srcOrd="1" destOrd="0" presId="urn:microsoft.com/office/officeart/2005/8/layout/hierarchy1"/>
    <dgm:cxn modelId="{060F2897-72B9-4242-83AD-5A8CA7056386}" type="presParOf" srcId="{FFC5F2A0-E002-4C4E-A2FD-2D2F71854AF8}" destId="{5EA11559-46C1-1A4A-899B-EF6B6D9E8D26}" srcOrd="1" destOrd="0" presId="urn:microsoft.com/office/officeart/2005/8/layout/hierarchy1"/>
    <dgm:cxn modelId="{1964C098-5614-554D-B85E-2FE113E543E3}" type="presParOf" srcId="{CE77E8E0-79F2-954B-9410-0E7E498E3DDA}" destId="{D87062ED-A93A-F043-B474-1B591C73FB0D}" srcOrd="3" destOrd="0" presId="urn:microsoft.com/office/officeart/2005/8/layout/hierarchy1"/>
    <dgm:cxn modelId="{CC138D80-40E9-0E48-A933-D098A9428C39}" type="presParOf" srcId="{D87062ED-A93A-F043-B474-1B591C73FB0D}" destId="{DC0DFDD6-EE2F-B147-94E8-3C9A77C06C91}" srcOrd="0" destOrd="0" presId="urn:microsoft.com/office/officeart/2005/8/layout/hierarchy1"/>
    <dgm:cxn modelId="{2E525A49-6F02-BB44-972C-1ED9D6BD5DC2}" type="presParOf" srcId="{DC0DFDD6-EE2F-B147-94E8-3C9A77C06C91}" destId="{D3E80513-6AE2-1A45-946B-D661D4F274F7}" srcOrd="0" destOrd="0" presId="urn:microsoft.com/office/officeart/2005/8/layout/hierarchy1"/>
    <dgm:cxn modelId="{3CEEFEC2-CD64-EB4B-ACBF-04E8887BFF32}" type="presParOf" srcId="{DC0DFDD6-EE2F-B147-94E8-3C9A77C06C91}" destId="{89957F37-5824-A146-BE1F-244F90FC33DA}" srcOrd="1" destOrd="0" presId="urn:microsoft.com/office/officeart/2005/8/layout/hierarchy1"/>
    <dgm:cxn modelId="{C678A70F-A81C-D248-9DF5-3AF125DC80C4}" type="presParOf" srcId="{D87062ED-A93A-F043-B474-1B591C73FB0D}" destId="{48EA3B8A-7EF7-184B-A1B3-A84AD38881AF}"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D79927D-4101-4887-8B1D-EAE2FE5CFD4D}"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6E89DEF7-C662-4B7C-8FF6-0634B10F9966}">
      <dgm:prSet/>
      <dgm:spPr/>
      <dgm:t>
        <a:bodyPr/>
        <a:lstStyle/>
        <a:p>
          <a:r>
            <a:rPr lang="en-US"/>
            <a:t>Dysarthria and Hypotonia of all muscles of the body including those for speech: tongue, lips, facial muscles, pharynx, larynx. </a:t>
          </a:r>
        </a:p>
      </dgm:t>
    </dgm:pt>
    <dgm:pt modelId="{704E1F45-C888-4D8D-8E85-2EE3903AAB73}" type="parTrans" cxnId="{B07456D0-B10C-474C-B20A-287BC78EA1F0}">
      <dgm:prSet/>
      <dgm:spPr/>
      <dgm:t>
        <a:bodyPr/>
        <a:lstStyle/>
        <a:p>
          <a:endParaRPr lang="en-US"/>
        </a:p>
      </dgm:t>
    </dgm:pt>
    <dgm:pt modelId="{F51335B6-832E-4A56-9011-BAF00ABD9EE5}" type="sibTrans" cxnId="{B07456D0-B10C-474C-B20A-287BC78EA1F0}">
      <dgm:prSet/>
      <dgm:spPr/>
      <dgm:t>
        <a:bodyPr/>
        <a:lstStyle/>
        <a:p>
          <a:endParaRPr lang="en-US"/>
        </a:p>
      </dgm:t>
    </dgm:pt>
    <dgm:pt modelId="{5AD23D79-16C8-461F-A951-63066124ACF6}">
      <dgm:prSet/>
      <dgm:spPr/>
      <dgm:t>
        <a:bodyPr/>
        <a:lstStyle/>
        <a:p>
          <a:r>
            <a:rPr lang="en-US"/>
            <a:t>Loose or lax ligaments: the jaw is a joint/ligaments</a:t>
          </a:r>
        </a:p>
      </dgm:t>
    </dgm:pt>
    <dgm:pt modelId="{AC9D0315-1765-402D-840C-500AA7B7786C}" type="parTrans" cxnId="{C02F7AC8-C68A-4C0A-95A7-B0B47F147E10}">
      <dgm:prSet/>
      <dgm:spPr/>
      <dgm:t>
        <a:bodyPr/>
        <a:lstStyle/>
        <a:p>
          <a:endParaRPr lang="en-US"/>
        </a:p>
      </dgm:t>
    </dgm:pt>
    <dgm:pt modelId="{12350907-66BA-47DB-965F-E455ECB0B593}" type="sibTrans" cxnId="{C02F7AC8-C68A-4C0A-95A7-B0B47F147E10}">
      <dgm:prSet/>
      <dgm:spPr/>
      <dgm:t>
        <a:bodyPr/>
        <a:lstStyle/>
        <a:p>
          <a:endParaRPr lang="en-US"/>
        </a:p>
      </dgm:t>
    </dgm:pt>
    <dgm:pt modelId="{A475FF83-7B08-48D5-AB71-526062384DB7}">
      <dgm:prSet/>
      <dgm:spPr/>
      <dgm:t>
        <a:bodyPr/>
        <a:lstStyle/>
        <a:p>
          <a:r>
            <a:rPr lang="en-US"/>
            <a:t>Due to physiological differences, sounds and words will be impacted by imprecise or exaggerated oral movements.</a:t>
          </a:r>
        </a:p>
      </dgm:t>
    </dgm:pt>
    <dgm:pt modelId="{B4328FEC-DA5C-4D27-A919-B857153F30E0}" type="parTrans" cxnId="{BC0435B6-E2B7-43A0-8FE3-BD8130CFFEC5}">
      <dgm:prSet/>
      <dgm:spPr/>
      <dgm:t>
        <a:bodyPr/>
        <a:lstStyle/>
        <a:p>
          <a:endParaRPr lang="en-US"/>
        </a:p>
      </dgm:t>
    </dgm:pt>
    <dgm:pt modelId="{2AF97E97-3B05-4933-B5CC-B59E1F4357A1}" type="sibTrans" cxnId="{BC0435B6-E2B7-43A0-8FE3-BD8130CFFEC5}">
      <dgm:prSet/>
      <dgm:spPr/>
      <dgm:t>
        <a:bodyPr/>
        <a:lstStyle/>
        <a:p>
          <a:endParaRPr lang="en-US"/>
        </a:p>
      </dgm:t>
    </dgm:pt>
    <dgm:pt modelId="{2F04E869-045E-40CE-A2C0-4CB8E8BFC2E3}">
      <dgm:prSet/>
      <dgm:spPr/>
      <dgm:t>
        <a:bodyPr/>
        <a:lstStyle/>
        <a:p>
          <a:r>
            <a:rPr lang="en-US"/>
            <a:t>Low tone and dysarthria cause the tongue, lips, and cheeks to feel and look relatively larger than other oral structures; affects precision, agility, and coordination for speech.</a:t>
          </a:r>
        </a:p>
      </dgm:t>
    </dgm:pt>
    <dgm:pt modelId="{35561CBE-06BF-41EB-B18B-3D6146210CAB}" type="parTrans" cxnId="{0DDEEEBE-F08D-4A3B-A902-E82526B0D98F}">
      <dgm:prSet/>
      <dgm:spPr/>
      <dgm:t>
        <a:bodyPr/>
        <a:lstStyle/>
        <a:p>
          <a:endParaRPr lang="en-US"/>
        </a:p>
      </dgm:t>
    </dgm:pt>
    <dgm:pt modelId="{DA75F3F4-66AC-4E18-8239-21F031FB9F55}" type="sibTrans" cxnId="{0DDEEEBE-F08D-4A3B-A902-E82526B0D98F}">
      <dgm:prSet/>
      <dgm:spPr/>
      <dgm:t>
        <a:bodyPr/>
        <a:lstStyle/>
        <a:p>
          <a:endParaRPr lang="en-US"/>
        </a:p>
      </dgm:t>
    </dgm:pt>
    <dgm:pt modelId="{F081DE22-EBC5-4E78-8F1E-A3F906372C78}">
      <dgm:prSet/>
      <dgm:spPr/>
      <dgm:t>
        <a:bodyPr/>
        <a:lstStyle/>
        <a:p>
          <a:r>
            <a:rPr lang="en-US"/>
            <a:t>Affects pulmonary function and control for all movement including speech and feeding.</a:t>
          </a:r>
        </a:p>
      </dgm:t>
    </dgm:pt>
    <dgm:pt modelId="{375E89BE-7CEF-472C-9A30-6D333388F8C9}" type="parTrans" cxnId="{78011A86-F13C-407D-83EA-1660F52D203D}">
      <dgm:prSet/>
      <dgm:spPr/>
      <dgm:t>
        <a:bodyPr/>
        <a:lstStyle/>
        <a:p>
          <a:endParaRPr lang="en-US"/>
        </a:p>
      </dgm:t>
    </dgm:pt>
    <dgm:pt modelId="{AC6445B6-0175-48AD-8CA3-A96A7FAE7BB6}" type="sibTrans" cxnId="{78011A86-F13C-407D-83EA-1660F52D203D}">
      <dgm:prSet/>
      <dgm:spPr/>
      <dgm:t>
        <a:bodyPr/>
        <a:lstStyle/>
        <a:p>
          <a:endParaRPr lang="en-US"/>
        </a:p>
      </dgm:t>
    </dgm:pt>
    <dgm:pt modelId="{5BF73981-538D-4972-A05F-C49DDD901D65}">
      <dgm:prSet/>
      <dgm:spPr/>
      <dgm:t>
        <a:bodyPr/>
        <a:lstStyle/>
        <a:p>
          <a:r>
            <a:rPr lang="en-US"/>
            <a:t>Mouth breathing</a:t>
          </a:r>
        </a:p>
      </dgm:t>
    </dgm:pt>
    <dgm:pt modelId="{A22BE174-E27D-4324-A727-D7F802EAAF45}" type="parTrans" cxnId="{E158EC7B-078C-437D-A04D-15E2EA4C3075}">
      <dgm:prSet/>
      <dgm:spPr/>
      <dgm:t>
        <a:bodyPr/>
        <a:lstStyle/>
        <a:p>
          <a:endParaRPr lang="en-US"/>
        </a:p>
      </dgm:t>
    </dgm:pt>
    <dgm:pt modelId="{BDF14A97-1E30-4E8E-89E5-810EF9EFE6D7}" type="sibTrans" cxnId="{E158EC7B-078C-437D-A04D-15E2EA4C3075}">
      <dgm:prSet/>
      <dgm:spPr/>
      <dgm:t>
        <a:bodyPr/>
        <a:lstStyle/>
        <a:p>
          <a:endParaRPr lang="en-US"/>
        </a:p>
      </dgm:t>
    </dgm:pt>
    <dgm:pt modelId="{42E5A038-1411-4982-AE2D-C66AAE0C4793}">
      <dgm:prSet/>
      <dgm:spPr/>
      <dgm:t>
        <a:bodyPr/>
        <a:lstStyle/>
        <a:p>
          <a:r>
            <a:rPr lang="en-US"/>
            <a:t>Sleep apnea</a:t>
          </a:r>
        </a:p>
      </dgm:t>
    </dgm:pt>
    <dgm:pt modelId="{A7D4DFE3-CB8F-475A-AE4D-3851679FC372}" type="parTrans" cxnId="{D2879717-8532-4FF8-AEBD-FB3906C6D90A}">
      <dgm:prSet/>
      <dgm:spPr/>
      <dgm:t>
        <a:bodyPr/>
        <a:lstStyle/>
        <a:p>
          <a:endParaRPr lang="en-US"/>
        </a:p>
      </dgm:t>
    </dgm:pt>
    <dgm:pt modelId="{1DDBED18-9A8D-414C-9A16-5F400B2EA9F1}" type="sibTrans" cxnId="{D2879717-8532-4FF8-AEBD-FB3906C6D90A}">
      <dgm:prSet/>
      <dgm:spPr/>
      <dgm:t>
        <a:bodyPr/>
        <a:lstStyle/>
        <a:p>
          <a:endParaRPr lang="en-US"/>
        </a:p>
      </dgm:t>
    </dgm:pt>
    <dgm:pt modelId="{8DF7833F-231C-4C0D-8BD4-6B6D2B7F20C1}">
      <dgm:prSet/>
      <dgm:spPr/>
      <dgm:t>
        <a:bodyPr/>
        <a:lstStyle/>
        <a:p>
          <a:r>
            <a:rPr lang="en-US"/>
            <a:t>Hearing loss</a:t>
          </a:r>
        </a:p>
      </dgm:t>
    </dgm:pt>
    <dgm:pt modelId="{B2BA5358-8DF5-49E0-A9DA-351EB31EF106}" type="parTrans" cxnId="{0F99FF1E-9B1E-4551-9378-EBD6454C250C}">
      <dgm:prSet/>
      <dgm:spPr/>
      <dgm:t>
        <a:bodyPr/>
        <a:lstStyle/>
        <a:p>
          <a:endParaRPr lang="en-US"/>
        </a:p>
      </dgm:t>
    </dgm:pt>
    <dgm:pt modelId="{7CEE478D-E73B-4055-88E7-CCB74BFBD96C}" type="sibTrans" cxnId="{0F99FF1E-9B1E-4551-9378-EBD6454C250C}">
      <dgm:prSet/>
      <dgm:spPr/>
      <dgm:t>
        <a:bodyPr/>
        <a:lstStyle/>
        <a:p>
          <a:endParaRPr lang="en-US"/>
        </a:p>
      </dgm:t>
    </dgm:pt>
    <dgm:pt modelId="{C317E3CB-51ED-4B92-AA73-B0FD101C33B2}" type="pres">
      <dgm:prSet presAssocID="{ED79927D-4101-4887-8B1D-EAE2FE5CFD4D}" presName="root" presStyleCnt="0">
        <dgm:presLayoutVars>
          <dgm:dir/>
          <dgm:resizeHandles val="exact"/>
        </dgm:presLayoutVars>
      </dgm:prSet>
      <dgm:spPr/>
    </dgm:pt>
    <dgm:pt modelId="{0EBC9B85-7E58-43FB-B1C6-F5C765DE6E96}" type="pres">
      <dgm:prSet presAssocID="{ED79927D-4101-4887-8B1D-EAE2FE5CFD4D}" presName="container" presStyleCnt="0">
        <dgm:presLayoutVars>
          <dgm:dir/>
          <dgm:resizeHandles val="exact"/>
        </dgm:presLayoutVars>
      </dgm:prSet>
      <dgm:spPr/>
    </dgm:pt>
    <dgm:pt modelId="{09C0C8A3-F37E-44A4-8A2F-03C76FB4700E}" type="pres">
      <dgm:prSet presAssocID="{6E89DEF7-C662-4B7C-8FF6-0634B10F9966}" presName="compNode" presStyleCnt="0"/>
      <dgm:spPr/>
    </dgm:pt>
    <dgm:pt modelId="{63957CF0-DD47-44D1-9AEE-64EBB6ACA223}" type="pres">
      <dgm:prSet presAssocID="{6E89DEF7-C662-4B7C-8FF6-0634B10F9966}" presName="iconBgRect" presStyleLbl="bgShp" presStyleIdx="0" presStyleCnt="8"/>
      <dgm:spPr/>
    </dgm:pt>
    <dgm:pt modelId="{C9BE6697-E322-47BB-93C2-D89DAAA7F3ED}" type="pres">
      <dgm:prSet presAssocID="{6E89DEF7-C662-4B7C-8FF6-0634B10F9966}"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rt"/>
        </a:ext>
      </dgm:extLst>
    </dgm:pt>
    <dgm:pt modelId="{DC361DFD-9669-4C4F-AF94-CA5217E269F7}" type="pres">
      <dgm:prSet presAssocID="{6E89DEF7-C662-4B7C-8FF6-0634B10F9966}" presName="spaceRect" presStyleCnt="0"/>
      <dgm:spPr/>
    </dgm:pt>
    <dgm:pt modelId="{A36DCCF8-BE10-4402-A909-97E0A1E50FD7}" type="pres">
      <dgm:prSet presAssocID="{6E89DEF7-C662-4B7C-8FF6-0634B10F9966}" presName="textRect" presStyleLbl="revTx" presStyleIdx="0" presStyleCnt="8">
        <dgm:presLayoutVars>
          <dgm:chMax val="1"/>
          <dgm:chPref val="1"/>
        </dgm:presLayoutVars>
      </dgm:prSet>
      <dgm:spPr/>
    </dgm:pt>
    <dgm:pt modelId="{6545D38A-995D-4894-9D1D-5ED31BC35960}" type="pres">
      <dgm:prSet presAssocID="{F51335B6-832E-4A56-9011-BAF00ABD9EE5}" presName="sibTrans" presStyleLbl="sibTrans2D1" presStyleIdx="0" presStyleCnt="0"/>
      <dgm:spPr/>
    </dgm:pt>
    <dgm:pt modelId="{A94E85CD-AC50-4938-9A99-5B25282384F4}" type="pres">
      <dgm:prSet presAssocID="{5AD23D79-16C8-461F-A951-63066124ACF6}" presName="compNode" presStyleCnt="0"/>
      <dgm:spPr/>
    </dgm:pt>
    <dgm:pt modelId="{8ED280EA-FFD0-41A5-B03A-6D29E97F4D26}" type="pres">
      <dgm:prSet presAssocID="{5AD23D79-16C8-461F-A951-63066124ACF6}" presName="iconBgRect" presStyleLbl="bgShp" presStyleIdx="1" presStyleCnt="8"/>
      <dgm:spPr/>
    </dgm:pt>
    <dgm:pt modelId="{A9E0F4A1-E678-4795-A333-E98EAD68C382}" type="pres">
      <dgm:prSet presAssocID="{5AD23D79-16C8-461F-A951-63066124ACF6}"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unning"/>
        </a:ext>
      </dgm:extLst>
    </dgm:pt>
    <dgm:pt modelId="{80B664B1-5C92-4E6B-ACA0-9E210FB70299}" type="pres">
      <dgm:prSet presAssocID="{5AD23D79-16C8-461F-A951-63066124ACF6}" presName="spaceRect" presStyleCnt="0"/>
      <dgm:spPr/>
    </dgm:pt>
    <dgm:pt modelId="{9AD215FA-DC1E-4919-93CF-123145D36E3A}" type="pres">
      <dgm:prSet presAssocID="{5AD23D79-16C8-461F-A951-63066124ACF6}" presName="textRect" presStyleLbl="revTx" presStyleIdx="1" presStyleCnt="8">
        <dgm:presLayoutVars>
          <dgm:chMax val="1"/>
          <dgm:chPref val="1"/>
        </dgm:presLayoutVars>
      </dgm:prSet>
      <dgm:spPr/>
    </dgm:pt>
    <dgm:pt modelId="{E3BF7B08-A251-4172-9FC6-7B10FEE22058}" type="pres">
      <dgm:prSet presAssocID="{12350907-66BA-47DB-965F-E455ECB0B593}" presName="sibTrans" presStyleLbl="sibTrans2D1" presStyleIdx="0" presStyleCnt="0"/>
      <dgm:spPr/>
    </dgm:pt>
    <dgm:pt modelId="{8DDAB499-A8AB-4E5B-B938-6AA3F27208C7}" type="pres">
      <dgm:prSet presAssocID="{A475FF83-7B08-48D5-AB71-526062384DB7}" presName="compNode" presStyleCnt="0"/>
      <dgm:spPr/>
    </dgm:pt>
    <dgm:pt modelId="{830364C9-8F9E-4DDC-BE10-D3B232E15319}" type="pres">
      <dgm:prSet presAssocID="{A475FF83-7B08-48D5-AB71-526062384DB7}" presName="iconBgRect" presStyleLbl="bgShp" presStyleIdx="2" presStyleCnt="8"/>
      <dgm:spPr/>
    </dgm:pt>
    <dgm:pt modelId="{51D06B21-64FB-4C47-8E7C-E8B94CE525D5}" type="pres">
      <dgm:prSet presAssocID="{A475FF83-7B08-48D5-AB71-526062384DB7}"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ingerprint"/>
        </a:ext>
      </dgm:extLst>
    </dgm:pt>
    <dgm:pt modelId="{74267AAF-F9F3-4145-87B2-982E5746945B}" type="pres">
      <dgm:prSet presAssocID="{A475FF83-7B08-48D5-AB71-526062384DB7}" presName="spaceRect" presStyleCnt="0"/>
      <dgm:spPr/>
    </dgm:pt>
    <dgm:pt modelId="{49BF47CF-EB47-4EB0-BBB3-6F90EDDE5EF4}" type="pres">
      <dgm:prSet presAssocID="{A475FF83-7B08-48D5-AB71-526062384DB7}" presName="textRect" presStyleLbl="revTx" presStyleIdx="2" presStyleCnt="8">
        <dgm:presLayoutVars>
          <dgm:chMax val="1"/>
          <dgm:chPref val="1"/>
        </dgm:presLayoutVars>
      </dgm:prSet>
      <dgm:spPr/>
    </dgm:pt>
    <dgm:pt modelId="{8E73E63F-837F-486F-8DAB-AA38649531C4}" type="pres">
      <dgm:prSet presAssocID="{2AF97E97-3B05-4933-B5CC-B59E1F4357A1}" presName="sibTrans" presStyleLbl="sibTrans2D1" presStyleIdx="0" presStyleCnt="0"/>
      <dgm:spPr/>
    </dgm:pt>
    <dgm:pt modelId="{A2DF1761-ECA4-45C6-9551-0CE5CE17D354}" type="pres">
      <dgm:prSet presAssocID="{2F04E869-045E-40CE-A2C0-4CB8E8BFC2E3}" presName="compNode" presStyleCnt="0"/>
      <dgm:spPr/>
    </dgm:pt>
    <dgm:pt modelId="{35EE6083-5FCD-4C31-BE90-D55164A7643D}" type="pres">
      <dgm:prSet presAssocID="{2F04E869-045E-40CE-A2C0-4CB8E8BFC2E3}" presName="iconBgRect" presStyleLbl="bgShp" presStyleIdx="3" presStyleCnt="8"/>
      <dgm:spPr/>
    </dgm:pt>
    <dgm:pt modelId="{EDD34EAC-0931-470B-896E-954D1B3F93FA}" type="pres">
      <dgm:prSet presAssocID="{2F04E869-045E-40CE-A2C0-4CB8E8BFC2E3}"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ommunications"/>
        </a:ext>
      </dgm:extLst>
    </dgm:pt>
    <dgm:pt modelId="{50EA6F54-E25B-42FA-9E74-17102B6C29AF}" type="pres">
      <dgm:prSet presAssocID="{2F04E869-045E-40CE-A2C0-4CB8E8BFC2E3}" presName="spaceRect" presStyleCnt="0"/>
      <dgm:spPr/>
    </dgm:pt>
    <dgm:pt modelId="{B32D8D2F-FCBA-4582-982E-10D993255016}" type="pres">
      <dgm:prSet presAssocID="{2F04E869-045E-40CE-A2C0-4CB8E8BFC2E3}" presName="textRect" presStyleLbl="revTx" presStyleIdx="3" presStyleCnt="8">
        <dgm:presLayoutVars>
          <dgm:chMax val="1"/>
          <dgm:chPref val="1"/>
        </dgm:presLayoutVars>
      </dgm:prSet>
      <dgm:spPr/>
    </dgm:pt>
    <dgm:pt modelId="{E033D0BD-7966-487E-A17D-ADAE19E6E75D}" type="pres">
      <dgm:prSet presAssocID="{DA75F3F4-66AC-4E18-8239-21F031FB9F55}" presName="sibTrans" presStyleLbl="sibTrans2D1" presStyleIdx="0" presStyleCnt="0"/>
      <dgm:spPr/>
    </dgm:pt>
    <dgm:pt modelId="{A91C4B82-3ED4-407C-9AB5-F27EDFD37D5A}" type="pres">
      <dgm:prSet presAssocID="{F081DE22-EBC5-4E78-8F1E-A3F906372C78}" presName="compNode" presStyleCnt="0"/>
      <dgm:spPr/>
    </dgm:pt>
    <dgm:pt modelId="{D82FF281-B379-4B0A-9BF1-014BD6A72DA2}" type="pres">
      <dgm:prSet presAssocID="{F081DE22-EBC5-4E78-8F1E-A3F906372C78}" presName="iconBgRect" presStyleLbl="bgShp" presStyleIdx="4" presStyleCnt="8"/>
      <dgm:spPr/>
    </dgm:pt>
    <dgm:pt modelId="{95585C7D-6983-4537-9DD0-95ED1CFB28E9}" type="pres">
      <dgm:prSet presAssocID="{F081DE22-EBC5-4E78-8F1E-A3F906372C78}"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ealth"/>
        </a:ext>
      </dgm:extLst>
    </dgm:pt>
    <dgm:pt modelId="{B2AB8408-868B-4E28-8DDC-6DE52792D88D}" type="pres">
      <dgm:prSet presAssocID="{F081DE22-EBC5-4E78-8F1E-A3F906372C78}" presName="spaceRect" presStyleCnt="0"/>
      <dgm:spPr/>
    </dgm:pt>
    <dgm:pt modelId="{EA853A8F-5FEB-44AF-842C-0FC560217981}" type="pres">
      <dgm:prSet presAssocID="{F081DE22-EBC5-4E78-8F1E-A3F906372C78}" presName="textRect" presStyleLbl="revTx" presStyleIdx="4" presStyleCnt="8">
        <dgm:presLayoutVars>
          <dgm:chMax val="1"/>
          <dgm:chPref val="1"/>
        </dgm:presLayoutVars>
      </dgm:prSet>
      <dgm:spPr/>
    </dgm:pt>
    <dgm:pt modelId="{8B9A3B3D-34E8-4415-BBDB-3E76EAC6092C}" type="pres">
      <dgm:prSet presAssocID="{AC6445B6-0175-48AD-8CA3-A96A7FAE7BB6}" presName="sibTrans" presStyleLbl="sibTrans2D1" presStyleIdx="0" presStyleCnt="0"/>
      <dgm:spPr/>
    </dgm:pt>
    <dgm:pt modelId="{F56D717D-2140-4C42-AD75-B7460DDBC6BC}" type="pres">
      <dgm:prSet presAssocID="{5BF73981-538D-4972-A05F-C49DDD901D65}" presName="compNode" presStyleCnt="0"/>
      <dgm:spPr/>
    </dgm:pt>
    <dgm:pt modelId="{92B752A4-B9B1-46D6-A350-D31FD4A88B29}" type="pres">
      <dgm:prSet presAssocID="{5BF73981-538D-4972-A05F-C49DDD901D65}" presName="iconBgRect" presStyleLbl="bgShp" presStyleIdx="5" presStyleCnt="8"/>
      <dgm:spPr/>
    </dgm:pt>
    <dgm:pt modelId="{D8596A95-12A9-4807-A7A2-A0F1CFA89B0C}" type="pres">
      <dgm:prSet presAssocID="{5BF73981-538D-4972-A05F-C49DDD901D65}"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Teeth"/>
        </a:ext>
      </dgm:extLst>
    </dgm:pt>
    <dgm:pt modelId="{5E2C9D65-4A61-4FF0-87F9-3FE50205DF13}" type="pres">
      <dgm:prSet presAssocID="{5BF73981-538D-4972-A05F-C49DDD901D65}" presName="spaceRect" presStyleCnt="0"/>
      <dgm:spPr/>
    </dgm:pt>
    <dgm:pt modelId="{6C5F6993-B550-43D9-8BE6-6E9A23E1CB23}" type="pres">
      <dgm:prSet presAssocID="{5BF73981-538D-4972-A05F-C49DDD901D65}" presName="textRect" presStyleLbl="revTx" presStyleIdx="5" presStyleCnt="8">
        <dgm:presLayoutVars>
          <dgm:chMax val="1"/>
          <dgm:chPref val="1"/>
        </dgm:presLayoutVars>
      </dgm:prSet>
      <dgm:spPr/>
    </dgm:pt>
    <dgm:pt modelId="{E3296F37-9C77-4FC4-9C3F-C5696B79CB8B}" type="pres">
      <dgm:prSet presAssocID="{BDF14A97-1E30-4E8E-89E5-810EF9EFE6D7}" presName="sibTrans" presStyleLbl="sibTrans2D1" presStyleIdx="0" presStyleCnt="0"/>
      <dgm:spPr/>
    </dgm:pt>
    <dgm:pt modelId="{E0464892-8FFD-4979-A559-972B9CE55B30}" type="pres">
      <dgm:prSet presAssocID="{42E5A038-1411-4982-AE2D-C66AAE0C4793}" presName="compNode" presStyleCnt="0"/>
      <dgm:spPr/>
    </dgm:pt>
    <dgm:pt modelId="{B75177A8-4E4A-4242-9645-638EE8BE4106}" type="pres">
      <dgm:prSet presAssocID="{42E5A038-1411-4982-AE2D-C66AAE0C4793}" presName="iconBgRect" presStyleLbl="bgShp" presStyleIdx="6" presStyleCnt="8"/>
      <dgm:spPr/>
    </dgm:pt>
    <dgm:pt modelId="{C3FAF81E-1848-48E3-9DA1-2FA8B904A2F3}" type="pres">
      <dgm:prSet presAssocID="{42E5A038-1411-4982-AE2D-C66AAE0C4793}"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Hotel"/>
        </a:ext>
      </dgm:extLst>
    </dgm:pt>
    <dgm:pt modelId="{D6F1F722-76F1-4CCC-8350-6212F1157EBE}" type="pres">
      <dgm:prSet presAssocID="{42E5A038-1411-4982-AE2D-C66AAE0C4793}" presName="spaceRect" presStyleCnt="0"/>
      <dgm:spPr/>
    </dgm:pt>
    <dgm:pt modelId="{B547C11F-0C72-416C-90E7-92436FA7E475}" type="pres">
      <dgm:prSet presAssocID="{42E5A038-1411-4982-AE2D-C66AAE0C4793}" presName="textRect" presStyleLbl="revTx" presStyleIdx="6" presStyleCnt="8">
        <dgm:presLayoutVars>
          <dgm:chMax val="1"/>
          <dgm:chPref val="1"/>
        </dgm:presLayoutVars>
      </dgm:prSet>
      <dgm:spPr/>
    </dgm:pt>
    <dgm:pt modelId="{C2C8988E-1655-4A0C-98EA-CC8EDC69FD62}" type="pres">
      <dgm:prSet presAssocID="{1DDBED18-9A8D-414C-9A16-5F400B2EA9F1}" presName="sibTrans" presStyleLbl="sibTrans2D1" presStyleIdx="0" presStyleCnt="0"/>
      <dgm:spPr/>
    </dgm:pt>
    <dgm:pt modelId="{5D3FBAD7-3B5E-4731-A17A-348EBB66FB8A}" type="pres">
      <dgm:prSet presAssocID="{8DF7833F-231C-4C0D-8BD4-6B6D2B7F20C1}" presName="compNode" presStyleCnt="0"/>
      <dgm:spPr/>
    </dgm:pt>
    <dgm:pt modelId="{2E1ACEB4-291E-407E-AA62-8C00755A9B5E}" type="pres">
      <dgm:prSet presAssocID="{8DF7833F-231C-4C0D-8BD4-6B6D2B7F20C1}" presName="iconBgRect" presStyleLbl="bgShp" presStyleIdx="7" presStyleCnt="8"/>
      <dgm:spPr/>
    </dgm:pt>
    <dgm:pt modelId="{FE69F5EC-AA4E-4535-A9F7-051F4C1B4818}" type="pres">
      <dgm:prSet presAssocID="{8DF7833F-231C-4C0D-8BD4-6B6D2B7F20C1}"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dgm:spPr>
      <dgm:extLst>
        <a:ext uri="{E40237B7-FDA0-4F09-8148-C483321AD2D9}">
          <dgm14:cNvPr xmlns:dgm14="http://schemas.microsoft.com/office/drawing/2010/diagram" id="0" name="" descr="Chat"/>
        </a:ext>
      </dgm:extLst>
    </dgm:pt>
    <dgm:pt modelId="{554253CD-9FDD-4FE0-8670-08C32672E274}" type="pres">
      <dgm:prSet presAssocID="{8DF7833F-231C-4C0D-8BD4-6B6D2B7F20C1}" presName="spaceRect" presStyleCnt="0"/>
      <dgm:spPr/>
    </dgm:pt>
    <dgm:pt modelId="{003612C9-E069-4CDB-B6B2-ECAF09282F14}" type="pres">
      <dgm:prSet presAssocID="{8DF7833F-231C-4C0D-8BD4-6B6D2B7F20C1}" presName="textRect" presStyleLbl="revTx" presStyleIdx="7" presStyleCnt="8">
        <dgm:presLayoutVars>
          <dgm:chMax val="1"/>
          <dgm:chPref val="1"/>
        </dgm:presLayoutVars>
      </dgm:prSet>
      <dgm:spPr/>
    </dgm:pt>
  </dgm:ptLst>
  <dgm:cxnLst>
    <dgm:cxn modelId="{83B59515-44D0-4C42-A3A9-A125F7D3A7AB}" type="presOf" srcId="{6E89DEF7-C662-4B7C-8FF6-0634B10F9966}" destId="{A36DCCF8-BE10-4402-A909-97E0A1E50FD7}" srcOrd="0" destOrd="0" presId="urn:microsoft.com/office/officeart/2018/2/layout/IconCircleList"/>
    <dgm:cxn modelId="{D2879717-8532-4FF8-AEBD-FB3906C6D90A}" srcId="{ED79927D-4101-4887-8B1D-EAE2FE5CFD4D}" destId="{42E5A038-1411-4982-AE2D-C66AAE0C4793}" srcOrd="6" destOrd="0" parTransId="{A7D4DFE3-CB8F-475A-AE4D-3851679FC372}" sibTransId="{1DDBED18-9A8D-414C-9A16-5F400B2EA9F1}"/>
    <dgm:cxn modelId="{0F99FF1E-9B1E-4551-9378-EBD6454C250C}" srcId="{ED79927D-4101-4887-8B1D-EAE2FE5CFD4D}" destId="{8DF7833F-231C-4C0D-8BD4-6B6D2B7F20C1}" srcOrd="7" destOrd="0" parTransId="{B2BA5358-8DF5-49E0-A9DA-351EB31EF106}" sibTransId="{7CEE478D-E73B-4055-88E7-CCB74BFBD96C}"/>
    <dgm:cxn modelId="{E5BB6026-E223-4031-B92D-5BA67201C70B}" type="presOf" srcId="{8DF7833F-231C-4C0D-8BD4-6B6D2B7F20C1}" destId="{003612C9-E069-4CDB-B6B2-ECAF09282F14}" srcOrd="0" destOrd="0" presId="urn:microsoft.com/office/officeart/2018/2/layout/IconCircleList"/>
    <dgm:cxn modelId="{46B6B146-5357-4F46-A1C1-334D41A6548C}" type="presOf" srcId="{12350907-66BA-47DB-965F-E455ECB0B593}" destId="{E3BF7B08-A251-4172-9FC6-7B10FEE22058}" srcOrd="0" destOrd="0" presId="urn:microsoft.com/office/officeart/2018/2/layout/IconCircleList"/>
    <dgm:cxn modelId="{191A8748-4BCA-411C-9905-92D3086A5EDC}" type="presOf" srcId="{F51335B6-832E-4A56-9011-BAF00ABD9EE5}" destId="{6545D38A-995D-4894-9D1D-5ED31BC35960}" srcOrd="0" destOrd="0" presId="urn:microsoft.com/office/officeart/2018/2/layout/IconCircleList"/>
    <dgm:cxn modelId="{A7D8F44A-09F1-4E31-96FD-F1F221CF7B31}" type="presOf" srcId="{ED79927D-4101-4887-8B1D-EAE2FE5CFD4D}" destId="{C317E3CB-51ED-4B92-AA73-B0FD101C33B2}" srcOrd="0" destOrd="0" presId="urn:microsoft.com/office/officeart/2018/2/layout/IconCircleList"/>
    <dgm:cxn modelId="{5D6B6756-2F27-4F41-AE06-B21352652280}" type="presOf" srcId="{1DDBED18-9A8D-414C-9A16-5F400B2EA9F1}" destId="{C2C8988E-1655-4A0C-98EA-CC8EDC69FD62}" srcOrd="0" destOrd="0" presId="urn:microsoft.com/office/officeart/2018/2/layout/IconCircleList"/>
    <dgm:cxn modelId="{2BDB4167-1C90-4F9D-A105-6710459B15AD}" type="presOf" srcId="{DA75F3F4-66AC-4E18-8239-21F031FB9F55}" destId="{E033D0BD-7966-487E-A17D-ADAE19E6E75D}" srcOrd="0" destOrd="0" presId="urn:microsoft.com/office/officeart/2018/2/layout/IconCircleList"/>
    <dgm:cxn modelId="{E158EC7B-078C-437D-A04D-15E2EA4C3075}" srcId="{ED79927D-4101-4887-8B1D-EAE2FE5CFD4D}" destId="{5BF73981-538D-4972-A05F-C49DDD901D65}" srcOrd="5" destOrd="0" parTransId="{A22BE174-E27D-4324-A727-D7F802EAAF45}" sibTransId="{BDF14A97-1E30-4E8E-89E5-810EF9EFE6D7}"/>
    <dgm:cxn modelId="{33E2CE7E-0903-46F3-A79B-0D34E1FEA44A}" type="presOf" srcId="{5AD23D79-16C8-461F-A951-63066124ACF6}" destId="{9AD215FA-DC1E-4919-93CF-123145D36E3A}" srcOrd="0" destOrd="0" presId="urn:microsoft.com/office/officeart/2018/2/layout/IconCircleList"/>
    <dgm:cxn modelId="{33935385-84B1-4033-BDEF-A8142890E192}" type="presOf" srcId="{A475FF83-7B08-48D5-AB71-526062384DB7}" destId="{49BF47CF-EB47-4EB0-BBB3-6F90EDDE5EF4}" srcOrd="0" destOrd="0" presId="urn:microsoft.com/office/officeart/2018/2/layout/IconCircleList"/>
    <dgm:cxn modelId="{78011A86-F13C-407D-83EA-1660F52D203D}" srcId="{ED79927D-4101-4887-8B1D-EAE2FE5CFD4D}" destId="{F081DE22-EBC5-4E78-8F1E-A3F906372C78}" srcOrd="4" destOrd="0" parTransId="{375E89BE-7CEF-472C-9A30-6D333388F8C9}" sibTransId="{AC6445B6-0175-48AD-8CA3-A96A7FAE7BB6}"/>
    <dgm:cxn modelId="{F6C68D8A-7B87-4469-9B12-6B4E20FD7EA2}" type="presOf" srcId="{AC6445B6-0175-48AD-8CA3-A96A7FAE7BB6}" destId="{8B9A3B3D-34E8-4415-BBDB-3E76EAC6092C}" srcOrd="0" destOrd="0" presId="urn:microsoft.com/office/officeart/2018/2/layout/IconCircleList"/>
    <dgm:cxn modelId="{85B0C39E-8E0A-44D7-9A21-4EEFFFB594FF}" type="presOf" srcId="{5BF73981-538D-4972-A05F-C49DDD901D65}" destId="{6C5F6993-B550-43D9-8BE6-6E9A23E1CB23}" srcOrd="0" destOrd="0" presId="urn:microsoft.com/office/officeart/2018/2/layout/IconCircleList"/>
    <dgm:cxn modelId="{444BD4A7-2BBA-4A06-8C8D-33B217A09618}" type="presOf" srcId="{F081DE22-EBC5-4E78-8F1E-A3F906372C78}" destId="{EA853A8F-5FEB-44AF-842C-0FC560217981}" srcOrd="0" destOrd="0" presId="urn:microsoft.com/office/officeart/2018/2/layout/IconCircleList"/>
    <dgm:cxn modelId="{C0DEE8B5-2DA3-43E0-842C-06754E0F0925}" type="presOf" srcId="{BDF14A97-1E30-4E8E-89E5-810EF9EFE6D7}" destId="{E3296F37-9C77-4FC4-9C3F-C5696B79CB8B}" srcOrd="0" destOrd="0" presId="urn:microsoft.com/office/officeart/2018/2/layout/IconCircleList"/>
    <dgm:cxn modelId="{BC0435B6-E2B7-43A0-8FE3-BD8130CFFEC5}" srcId="{ED79927D-4101-4887-8B1D-EAE2FE5CFD4D}" destId="{A475FF83-7B08-48D5-AB71-526062384DB7}" srcOrd="2" destOrd="0" parTransId="{B4328FEC-DA5C-4D27-A919-B857153F30E0}" sibTransId="{2AF97E97-3B05-4933-B5CC-B59E1F4357A1}"/>
    <dgm:cxn modelId="{0DDEEEBE-F08D-4A3B-A902-E82526B0D98F}" srcId="{ED79927D-4101-4887-8B1D-EAE2FE5CFD4D}" destId="{2F04E869-045E-40CE-A2C0-4CB8E8BFC2E3}" srcOrd="3" destOrd="0" parTransId="{35561CBE-06BF-41EB-B18B-3D6146210CAB}" sibTransId="{DA75F3F4-66AC-4E18-8239-21F031FB9F55}"/>
    <dgm:cxn modelId="{C02F7AC8-C68A-4C0A-95A7-B0B47F147E10}" srcId="{ED79927D-4101-4887-8B1D-EAE2FE5CFD4D}" destId="{5AD23D79-16C8-461F-A951-63066124ACF6}" srcOrd="1" destOrd="0" parTransId="{AC9D0315-1765-402D-840C-500AA7B7786C}" sibTransId="{12350907-66BA-47DB-965F-E455ECB0B593}"/>
    <dgm:cxn modelId="{6C9247CA-3A56-4D8D-B8B3-F1139AFE1508}" type="presOf" srcId="{2F04E869-045E-40CE-A2C0-4CB8E8BFC2E3}" destId="{B32D8D2F-FCBA-4582-982E-10D993255016}" srcOrd="0" destOrd="0" presId="urn:microsoft.com/office/officeart/2018/2/layout/IconCircleList"/>
    <dgm:cxn modelId="{8E3C99CC-DFCB-497D-BBA9-C3C3DFA9B0E4}" type="presOf" srcId="{42E5A038-1411-4982-AE2D-C66AAE0C4793}" destId="{B547C11F-0C72-416C-90E7-92436FA7E475}" srcOrd="0" destOrd="0" presId="urn:microsoft.com/office/officeart/2018/2/layout/IconCircleList"/>
    <dgm:cxn modelId="{B07456D0-B10C-474C-B20A-287BC78EA1F0}" srcId="{ED79927D-4101-4887-8B1D-EAE2FE5CFD4D}" destId="{6E89DEF7-C662-4B7C-8FF6-0634B10F9966}" srcOrd="0" destOrd="0" parTransId="{704E1F45-C888-4D8D-8E85-2EE3903AAB73}" sibTransId="{F51335B6-832E-4A56-9011-BAF00ABD9EE5}"/>
    <dgm:cxn modelId="{DE486ED9-5DF8-430D-9D25-9B98BF76CBC8}" type="presOf" srcId="{2AF97E97-3B05-4933-B5CC-B59E1F4357A1}" destId="{8E73E63F-837F-486F-8DAB-AA38649531C4}" srcOrd="0" destOrd="0" presId="urn:microsoft.com/office/officeart/2018/2/layout/IconCircleList"/>
    <dgm:cxn modelId="{5D38D163-0885-45A1-91D4-76187BFB0897}" type="presParOf" srcId="{C317E3CB-51ED-4B92-AA73-B0FD101C33B2}" destId="{0EBC9B85-7E58-43FB-B1C6-F5C765DE6E96}" srcOrd="0" destOrd="0" presId="urn:microsoft.com/office/officeart/2018/2/layout/IconCircleList"/>
    <dgm:cxn modelId="{B0E76204-B42E-49C7-ADFC-0071EFBF5A0F}" type="presParOf" srcId="{0EBC9B85-7E58-43FB-B1C6-F5C765DE6E96}" destId="{09C0C8A3-F37E-44A4-8A2F-03C76FB4700E}" srcOrd="0" destOrd="0" presId="urn:microsoft.com/office/officeart/2018/2/layout/IconCircleList"/>
    <dgm:cxn modelId="{39823BEF-1D17-4300-A69E-D2A7A6A1C2A3}" type="presParOf" srcId="{09C0C8A3-F37E-44A4-8A2F-03C76FB4700E}" destId="{63957CF0-DD47-44D1-9AEE-64EBB6ACA223}" srcOrd="0" destOrd="0" presId="urn:microsoft.com/office/officeart/2018/2/layout/IconCircleList"/>
    <dgm:cxn modelId="{C8A35044-5488-4D97-AF0C-44F79C2D197B}" type="presParOf" srcId="{09C0C8A3-F37E-44A4-8A2F-03C76FB4700E}" destId="{C9BE6697-E322-47BB-93C2-D89DAAA7F3ED}" srcOrd="1" destOrd="0" presId="urn:microsoft.com/office/officeart/2018/2/layout/IconCircleList"/>
    <dgm:cxn modelId="{0E07F532-6C69-4DAD-B6D1-CB9C36860850}" type="presParOf" srcId="{09C0C8A3-F37E-44A4-8A2F-03C76FB4700E}" destId="{DC361DFD-9669-4C4F-AF94-CA5217E269F7}" srcOrd="2" destOrd="0" presId="urn:microsoft.com/office/officeart/2018/2/layout/IconCircleList"/>
    <dgm:cxn modelId="{82B6C25E-4589-4D6F-AC12-95E4521540B0}" type="presParOf" srcId="{09C0C8A3-F37E-44A4-8A2F-03C76FB4700E}" destId="{A36DCCF8-BE10-4402-A909-97E0A1E50FD7}" srcOrd="3" destOrd="0" presId="urn:microsoft.com/office/officeart/2018/2/layout/IconCircleList"/>
    <dgm:cxn modelId="{2C61CB5B-25F6-4E92-BB15-37C1FAB2422C}" type="presParOf" srcId="{0EBC9B85-7E58-43FB-B1C6-F5C765DE6E96}" destId="{6545D38A-995D-4894-9D1D-5ED31BC35960}" srcOrd="1" destOrd="0" presId="urn:microsoft.com/office/officeart/2018/2/layout/IconCircleList"/>
    <dgm:cxn modelId="{8A3D1EF6-2A21-4BED-ABAC-F055FE82E163}" type="presParOf" srcId="{0EBC9B85-7E58-43FB-B1C6-F5C765DE6E96}" destId="{A94E85CD-AC50-4938-9A99-5B25282384F4}" srcOrd="2" destOrd="0" presId="urn:microsoft.com/office/officeart/2018/2/layout/IconCircleList"/>
    <dgm:cxn modelId="{2A3AF8FA-E621-4570-8804-FD1AFBF2D8D6}" type="presParOf" srcId="{A94E85CD-AC50-4938-9A99-5B25282384F4}" destId="{8ED280EA-FFD0-41A5-B03A-6D29E97F4D26}" srcOrd="0" destOrd="0" presId="urn:microsoft.com/office/officeart/2018/2/layout/IconCircleList"/>
    <dgm:cxn modelId="{84D475EA-5144-4E7B-AF0F-D5D4E51E454E}" type="presParOf" srcId="{A94E85CD-AC50-4938-9A99-5B25282384F4}" destId="{A9E0F4A1-E678-4795-A333-E98EAD68C382}" srcOrd="1" destOrd="0" presId="urn:microsoft.com/office/officeart/2018/2/layout/IconCircleList"/>
    <dgm:cxn modelId="{5C3EC14E-C0EE-4C86-9AEC-1FC151CD21DE}" type="presParOf" srcId="{A94E85CD-AC50-4938-9A99-5B25282384F4}" destId="{80B664B1-5C92-4E6B-ACA0-9E210FB70299}" srcOrd="2" destOrd="0" presId="urn:microsoft.com/office/officeart/2018/2/layout/IconCircleList"/>
    <dgm:cxn modelId="{25E5207F-2207-41D3-BF84-2084CD36C530}" type="presParOf" srcId="{A94E85CD-AC50-4938-9A99-5B25282384F4}" destId="{9AD215FA-DC1E-4919-93CF-123145D36E3A}" srcOrd="3" destOrd="0" presId="urn:microsoft.com/office/officeart/2018/2/layout/IconCircleList"/>
    <dgm:cxn modelId="{8F3A91F0-7508-4D30-B57D-BAD58FE68005}" type="presParOf" srcId="{0EBC9B85-7E58-43FB-B1C6-F5C765DE6E96}" destId="{E3BF7B08-A251-4172-9FC6-7B10FEE22058}" srcOrd="3" destOrd="0" presId="urn:microsoft.com/office/officeart/2018/2/layout/IconCircleList"/>
    <dgm:cxn modelId="{DFC9D9AE-50F4-4DF0-9554-D6F80AF70F3B}" type="presParOf" srcId="{0EBC9B85-7E58-43FB-B1C6-F5C765DE6E96}" destId="{8DDAB499-A8AB-4E5B-B938-6AA3F27208C7}" srcOrd="4" destOrd="0" presId="urn:microsoft.com/office/officeart/2018/2/layout/IconCircleList"/>
    <dgm:cxn modelId="{F665BC4C-F789-4138-A67C-7B1A2D54D227}" type="presParOf" srcId="{8DDAB499-A8AB-4E5B-B938-6AA3F27208C7}" destId="{830364C9-8F9E-4DDC-BE10-D3B232E15319}" srcOrd="0" destOrd="0" presId="urn:microsoft.com/office/officeart/2018/2/layout/IconCircleList"/>
    <dgm:cxn modelId="{ED9EB25F-A91C-4203-B47F-371D7C4C15ED}" type="presParOf" srcId="{8DDAB499-A8AB-4E5B-B938-6AA3F27208C7}" destId="{51D06B21-64FB-4C47-8E7C-E8B94CE525D5}" srcOrd="1" destOrd="0" presId="urn:microsoft.com/office/officeart/2018/2/layout/IconCircleList"/>
    <dgm:cxn modelId="{644FAC16-751F-41B9-A44E-8D1EF83135E9}" type="presParOf" srcId="{8DDAB499-A8AB-4E5B-B938-6AA3F27208C7}" destId="{74267AAF-F9F3-4145-87B2-982E5746945B}" srcOrd="2" destOrd="0" presId="urn:microsoft.com/office/officeart/2018/2/layout/IconCircleList"/>
    <dgm:cxn modelId="{C448634F-548E-45DB-99AA-697FF3CA56EE}" type="presParOf" srcId="{8DDAB499-A8AB-4E5B-B938-6AA3F27208C7}" destId="{49BF47CF-EB47-4EB0-BBB3-6F90EDDE5EF4}" srcOrd="3" destOrd="0" presId="urn:microsoft.com/office/officeart/2018/2/layout/IconCircleList"/>
    <dgm:cxn modelId="{5CC9155F-2201-4C7A-9372-627A2CBB996B}" type="presParOf" srcId="{0EBC9B85-7E58-43FB-B1C6-F5C765DE6E96}" destId="{8E73E63F-837F-486F-8DAB-AA38649531C4}" srcOrd="5" destOrd="0" presId="urn:microsoft.com/office/officeart/2018/2/layout/IconCircleList"/>
    <dgm:cxn modelId="{99A09509-AD7E-404F-8AC3-738C3E362F16}" type="presParOf" srcId="{0EBC9B85-7E58-43FB-B1C6-F5C765DE6E96}" destId="{A2DF1761-ECA4-45C6-9551-0CE5CE17D354}" srcOrd="6" destOrd="0" presId="urn:microsoft.com/office/officeart/2018/2/layout/IconCircleList"/>
    <dgm:cxn modelId="{73B8D5F3-EAA6-4C21-B6EF-DF7A54F84539}" type="presParOf" srcId="{A2DF1761-ECA4-45C6-9551-0CE5CE17D354}" destId="{35EE6083-5FCD-4C31-BE90-D55164A7643D}" srcOrd="0" destOrd="0" presId="urn:microsoft.com/office/officeart/2018/2/layout/IconCircleList"/>
    <dgm:cxn modelId="{2F896AEB-303F-40ED-B53A-3ACBE5E7635A}" type="presParOf" srcId="{A2DF1761-ECA4-45C6-9551-0CE5CE17D354}" destId="{EDD34EAC-0931-470B-896E-954D1B3F93FA}" srcOrd="1" destOrd="0" presId="urn:microsoft.com/office/officeart/2018/2/layout/IconCircleList"/>
    <dgm:cxn modelId="{17148497-4448-4F34-BCB2-FD43FB9FDEEF}" type="presParOf" srcId="{A2DF1761-ECA4-45C6-9551-0CE5CE17D354}" destId="{50EA6F54-E25B-42FA-9E74-17102B6C29AF}" srcOrd="2" destOrd="0" presId="urn:microsoft.com/office/officeart/2018/2/layout/IconCircleList"/>
    <dgm:cxn modelId="{2049C5E6-5E3B-490C-AFF0-9462973A746F}" type="presParOf" srcId="{A2DF1761-ECA4-45C6-9551-0CE5CE17D354}" destId="{B32D8D2F-FCBA-4582-982E-10D993255016}" srcOrd="3" destOrd="0" presId="urn:microsoft.com/office/officeart/2018/2/layout/IconCircleList"/>
    <dgm:cxn modelId="{9A7A6B53-6F44-488B-891B-563C4E43BB1A}" type="presParOf" srcId="{0EBC9B85-7E58-43FB-B1C6-F5C765DE6E96}" destId="{E033D0BD-7966-487E-A17D-ADAE19E6E75D}" srcOrd="7" destOrd="0" presId="urn:microsoft.com/office/officeart/2018/2/layout/IconCircleList"/>
    <dgm:cxn modelId="{D5C84973-FE1C-47E9-ADCA-AF2BA84BB6C6}" type="presParOf" srcId="{0EBC9B85-7E58-43FB-B1C6-F5C765DE6E96}" destId="{A91C4B82-3ED4-407C-9AB5-F27EDFD37D5A}" srcOrd="8" destOrd="0" presId="urn:microsoft.com/office/officeart/2018/2/layout/IconCircleList"/>
    <dgm:cxn modelId="{E719D02E-7CE5-4A66-AA96-D1629B2A2F99}" type="presParOf" srcId="{A91C4B82-3ED4-407C-9AB5-F27EDFD37D5A}" destId="{D82FF281-B379-4B0A-9BF1-014BD6A72DA2}" srcOrd="0" destOrd="0" presId="urn:microsoft.com/office/officeart/2018/2/layout/IconCircleList"/>
    <dgm:cxn modelId="{77BE114F-7AA5-4852-8510-F3F83B51C66A}" type="presParOf" srcId="{A91C4B82-3ED4-407C-9AB5-F27EDFD37D5A}" destId="{95585C7D-6983-4537-9DD0-95ED1CFB28E9}" srcOrd="1" destOrd="0" presId="urn:microsoft.com/office/officeart/2018/2/layout/IconCircleList"/>
    <dgm:cxn modelId="{11E4A91B-35B5-42F6-BDB7-DBB0BFD84028}" type="presParOf" srcId="{A91C4B82-3ED4-407C-9AB5-F27EDFD37D5A}" destId="{B2AB8408-868B-4E28-8DDC-6DE52792D88D}" srcOrd="2" destOrd="0" presId="urn:microsoft.com/office/officeart/2018/2/layout/IconCircleList"/>
    <dgm:cxn modelId="{F7533E8E-73EF-4754-8D6F-28955A19DB20}" type="presParOf" srcId="{A91C4B82-3ED4-407C-9AB5-F27EDFD37D5A}" destId="{EA853A8F-5FEB-44AF-842C-0FC560217981}" srcOrd="3" destOrd="0" presId="urn:microsoft.com/office/officeart/2018/2/layout/IconCircleList"/>
    <dgm:cxn modelId="{8129E784-E631-4299-B91A-514504D9AC48}" type="presParOf" srcId="{0EBC9B85-7E58-43FB-B1C6-F5C765DE6E96}" destId="{8B9A3B3D-34E8-4415-BBDB-3E76EAC6092C}" srcOrd="9" destOrd="0" presId="urn:microsoft.com/office/officeart/2018/2/layout/IconCircleList"/>
    <dgm:cxn modelId="{64A37710-6C34-4864-86F3-CA899CA5590E}" type="presParOf" srcId="{0EBC9B85-7E58-43FB-B1C6-F5C765DE6E96}" destId="{F56D717D-2140-4C42-AD75-B7460DDBC6BC}" srcOrd="10" destOrd="0" presId="urn:microsoft.com/office/officeart/2018/2/layout/IconCircleList"/>
    <dgm:cxn modelId="{892F450A-22BB-4E36-8481-F6E6432CAE65}" type="presParOf" srcId="{F56D717D-2140-4C42-AD75-B7460DDBC6BC}" destId="{92B752A4-B9B1-46D6-A350-D31FD4A88B29}" srcOrd="0" destOrd="0" presId="urn:microsoft.com/office/officeart/2018/2/layout/IconCircleList"/>
    <dgm:cxn modelId="{EFBC6C31-A4E9-4B57-98F1-25651C0871C9}" type="presParOf" srcId="{F56D717D-2140-4C42-AD75-B7460DDBC6BC}" destId="{D8596A95-12A9-4807-A7A2-A0F1CFA89B0C}" srcOrd="1" destOrd="0" presId="urn:microsoft.com/office/officeart/2018/2/layout/IconCircleList"/>
    <dgm:cxn modelId="{DCDD3660-A54C-42EC-8E96-FA85A7BDE336}" type="presParOf" srcId="{F56D717D-2140-4C42-AD75-B7460DDBC6BC}" destId="{5E2C9D65-4A61-4FF0-87F9-3FE50205DF13}" srcOrd="2" destOrd="0" presId="urn:microsoft.com/office/officeart/2018/2/layout/IconCircleList"/>
    <dgm:cxn modelId="{30E54055-D513-4388-AFBC-B012D35AF399}" type="presParOf" srcId="{F56D717D-2140-4C42-AD75-B7460DDBC6BC}" destId="{6C5F6993-B550-43D9-8BE6-6E9A23E1CB23}" srcOrd="3" destOrd="0" presId="urn:microsoft.com/office/officeart/2018/2/layout/IconCircleList"/>
    <dgm:cxn modelId="{A1CF0132-F893-480B-B76D-536447E75AD6}" type="presParOf" srcId="{0EBC9B85-7E58-43FB-B1C6-F5C765DE6E96}" destId="{E3296F37-9C77-4FC4-9C3F-C5696B79CB8B}" srcOrd="11" destOrd="0" presId="urn:microsoft.com/office/officeart/2018/2/layout/IconCircleList"/>
    <dgm:cxn modelId="{99717106-65B3-4266-B43E-AC842FF9070E}" type="presParOf" srcId="{0EBC9B85-7E58-43FB-B1C6-F5C765DE6E96}" destId="{E0464892-8FFD-4979-A559-972B9CE55B30}" srcOrd="12" destOrd="0" presId="urn:microsoft.com/office/officeart/2018/2/layout/IconCircleList"/>
    <dgm:cxn modelId="{5F044423-876C-48C4-AA5E-17336CB57899}" type="presParOf" srcId="{E0464892-8FFD-4979-A559-972B9CE55B30}" destId="{B75177A8-4E4A-4242-9645-638EE8BE4106}" srcOrd="0" destOrd="0" presId="urn:microsoft.com/office/officeart/2018/2/layout/IconCircleList"/>
    <dgm:cxn modelId="{57613F00-5090-4811-AD1B-93868E157985}" type="presParOf" srcId="{E0464892-8FFD-4979-A559-972B9CE55B30}" destId="{C3FAF81E-1848-48E3-9DA1-2FA8B904A2F3}" srcOrd="1" destOrd="0" presId="urn:microsoft.com/office/officeart/2018/2/layout/IconCircleList"/>
    <dgm:cxn modelId="{64C0C119-60E7-4A5E-A9F9-40731E7C59AC}" type="presParOf" srcId="{E0464892-8FFD-4979-A559-972B9CE55B30}" destId="{D6F1F722-76F1-4CCC-8350-6212F1157EBE}" srcOrd="2" destOrd="0" presId="urn:microsoft.com/office/officeart/2018/2/layout/IconCircleList"/>
    <dgm:cxn modelId="{3F950FE0-87ED-4312-B6B0-D89540B9AC40}" type="presParOf" srcId="{E0464892-8FFD-4979-A559-972B9CE55B30}" destId="{B547C11F-0C72-416C-90E7-92436FA7E475}" srcOrd="3" destOrd="0" presId="urn:microsoft.com/office/officeart/2018/2/layout/IconCircleList"/>
    <dgm:cxn modelId="{2C5AD191-C67A-4C8E-B094-0CBCF6D5F146}" type="presParOf" srcId="{0EBC9B85-7E58-43FB-B1C6-F5C765DE6E96}" destId="{C2C8988E-1655-4A0C-98EA-CC8EDC69FD62}" srcOrd="13" destOrd="0" presId="urn:microsoft.com/office/officeart/2018/2/layout/IconCircleList"/>
    <dgm:cxn modelId="{5C71906F-76BE-4353-92B8-29D81D259891}" type="presParOf" srcId="{0EBC9B85-7E58-43FB-B1C6-F5C765DE6E96}" destId="{5D3FBAD7-3B5E-4731-A17A-348EBB66FB8A}" srcOrd="14" destOrd="0" presId="urn:microsoft.com/office/officeart/2018/2/layout/IconCircleList"/>
    <dgm:cxn modelId="{37825DEB-E4B0-4107-B26B-9AC5DB2EB199}" type="presParOf" srcId="{5D3FBAD7-3B5E-4731-A17A-348EBB66FB8A}" destId="{2E1ACEB4-291E-407E-AA62-8C00755A9B5E}" srcOrd="0" destOrd="0" presId="urn:microsoft.com/office/officeart/2018/2/layout/IconCircleList"/>
    <dgm:cxn modelId="{15DA5CD3-3B98-453A-A0F2-E12C7F14537F}" type="presParOf" srcId="{5D3FBAD7-3B5E-4731-A17A-348EBB66FB8A}" destId="{FE69F5EC-AA4E-4535-A9F7-051F4C1B4818}" srcOrd="1" destOrd="0" presId="urn:microsoft.com/office/officeart/2018/2/layout/IconCircleList"/>
    <dgm:cxn modelId="{6431446A-B4F9-44EC-9CAD-9197A040D16A}" type="presParOf" srcId="{5D3FBAD7-3B5E-4731-A17A-348EBB66FB8A}" destId="{554253CD-9FDD-4FE0-8670-08C32672E274}" srcOrd="2" destOrd="0" presId="urn:microsoft.com/office/officeart/2018/2/layout/IconCircleList"/>
    <dgm:cxn modelId="{4DC196AB-F9A8-4627-8F0C-C88564A878FF}" type="presParOf" srcId="{5D3FBAD7-3B5E-4731-A17A-348EBB66FB8A}" destId="{003612C9-E069-4CDB-B6B2-ECAF09282F14}"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68284B0-43AA-47CF-BE1C-90F34542B97D}"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187B62A2-0625-41F5-B1DD-20F610886EC4}">
      <dgm:prSet/>
      <dgm:spPr/>
      <dgm:t>
        <a:bodyPr/>
        <a:lstStyle/>
        <a:p>
          <a:r>
            <a:rPr lang="en-US"/>
            <a:t>Gross motor control and abilities precede fine motor skills and dictate when eating, drinking, and speech develop.</a:t>
          </a:r>
        </a:p>
      </dgm:t>
    </dgm:pt>
    <dgm:pt modelId="{5EA11B60-5BCA-4027-A8F1-898413D9B97A}" type="parTrans" cxnId="{B9066967-42A8-4AA2-BBD5-DECB3D05710B}">
      <dgm:prSet/>
      <dgm:spPr/>
      <dgm:t>
        <a:bodyPr/>
        <a:lstStyle/>
        <a:p>
          <a:endParaRPr lang="en-US"/>
        </a:p>
      </dgm:t>
    </dgm:pt>
    <dgm:pt modelId="{1584A8EE-AEB8-4BDB-88D7-B27823BC1F0A}" type="sibTrans" cxnId="{B9066967-42A8-4AA2-BBD5-DECB3D05710B}">
      <dgm:prSet/>
      <dgm:spPr/>
      <dgm:t>
        <a:bodyPr/>
        <a:lstStyle/>
        <a:p>
          <a:endParaRPr lang="en-US"/>
        </a:p>
      </dgm:t>
    </dgm:pt>
    <dgm:pt modelId="{54911D0B-0B8F-4830-8E3A-DBA6821424C9}">
      <dgm:prSet/>
      <dgm:spPr/>
      <dgm:t>
        <a:bodyPr/>
        <a:lstStyle/>
        <a:p>
          <a:r>
            <a:rPr lang="en-US"/>
            <a:t>When the typical developmental hierarchy is modified or neglected, other developmental skills suffer: eating, speech and language, and learning.</a:t>
          </a:r>
        </a:p>
      </dgm:t>
    </dgm:pt>
    <dgm:pt modelId="{83778440-087B-4F20-B602-80B027A2411B}" type="parTrans" cxnId="{1E030A32-43E6-4A85-A102-4EF1C1F9BA19}">
      <dgm:prSet/>
      <dgm:spPr/>
      <dgm:t>
        <a:bodyPr/>
        <a:lstStyle/>
        <a:p>
          <a:endParaRPr lang="en-US"/>
        </a:p>
      </dgm:t>
    </dgm:pt>
    <dgm:pt modelId="{E6A2B155-127B-4843-B2DF-08D2F36492A0}" type="sibTrans" cxnId="{1E030A32-43E6-4A85-A102-4EF1C1F9BA19}">
      <dgm:prSet/>
      <dgm:spPr/>
      <dgm:t>
        <a:bodyPr/>
        <a:lstStyle/>
        <a:p>
          <a:endParaRPr lang="en-US"/>
        </a:p>
      </dgm:t>
    </dgm:pt>
    <dgm:pt modelId="{C6016152-34B0-4FCB-9976-F970C22EAC1A}">
      <dgm:prSet/>
      <dgm:spPr/>
      <dgm:t>
        <a:bodyPr/>
        <a:lstStyle/>
        <a:p>
          <a:r>
            <a:rPr lang="en-US"/>
            <a:t>Health and medical conditions also dictate every area of development and successful acquisition of abilities</a:t>
          </a:r>
        </a:p>
      </dgm:t>
    </dgm:pt>
    <dgm:pt modelId="{AFA73F73-3C6B-48AB-B237-F62C015CDC58}" type="parTrans" cxnId="{F18BD64A-231B-4B94-933A-AEFCDD7BEB09}">
      <dgm:prSet/>
      <dgm:spPr/>
      <dgm:t>
        <a:bodyPr/>
        <a:lstStyle/>
        <a:p>
          <a:endParaRPr lang="en-US"/>
        </a:p>
      </dgm:t>
    </dgm:pt>
    <dgm:pt modelId="{FE341FC3-50E1-4155-9D60-984AEB3D41D1}" type="sibTrans" cxnId="{F18BD64A-231B-4B94-933A-AEFCDD7BEB09}">
      <dgm:prSet/>
      <dgm:spPr/>
      <dgm:t>
        <a:bodyPr/>
        <a:lstStyle/>
        <a:p>
          <a:endParaRPr lang="en-US"/>
        </a:p>
      </dgm:t>
    </dgm:pt>
    <dgm:pt modelId="{906441BB-C3D8-414C-AB48-3E4BF250F4B4}">
      <dgm:prSet/>
      <dgm:spPr/>
      <dgm:t>
        <a:bodyPr/>
        <a:lstStyle/>
        <a:p>
          <a:r>
            <a:rPr lang="en-US" b="1"/>
            <a:t>Language skills like syntax and utterance length may be affected more by a child’s physiology than his ability to learn and remember language rules (initially).</a:t>
          </a:r>
          <a:endParaRPr lang="en-US"/>
        </a:p>
      </dgm:t>
    </dgm:pt>
    <dgm:pt modelId="{699F03DF-3618-44F2-9287-9714507ED7D6}" type="parTrans" cxnId="{B669519D-CB3A-4B48-B44C-A6FF7E7038C0}">
      <dgm:prSet/>
      <dgm:spPr/>
      <dgm:t>
        <a:bodyPr/>
        <a:lstStyle/>
        <a:p>
          <a:endParaRPr lang="en-US"/>
        </a:p>
      </dgm:t>
    </dgm:pt>
    <dgm:pt modelId="{F6658F57-F285-459D-A970-61F1580DD1E3}" type="sibTrans" cxnId="{B669519D-CB3A-4B48-B44C-A6FF7E7038C0}">
      <dgm:prSet/>
      <dgm:spPr/>
      <dgm:t>
        <a:bodyPr/>
        <a:lstStyle/>
        <a:p>
          <a:endParaRPr lang="en-US"/>
        </a:p>
      </dgm:t>
    </dgm:pt>
    <dgm:pt modelId="{D77144B9-EB3E-45E9-BC7D-A489359D0A58}">
      <dgm:prSet/>
      <dgm:spPr/>
      <dgm:t>
        <a:bodyPr/>
        <a:lstStyle/>
        <a:p>
          <a:r>
            <a:rPr lang="en-US" b="1"/>
            <a:t>Spontaneous speech is often clearer than interactive speech, but difficult to reproduce.</a:t>
          </a:r>
          <a:endParaRPr lang="en-US"/>
        </a:p>
      </dgm:t>
    </dgm:pt>
    <dgm:pt modelId="{ED3C16AA-74E3-478C-AB64-FF3C3C7E77B5}" type="parTrans" cxnId="{4094B180-A2E0-4E8C-BB84-74EFC3C7128A}">
      <dgm:prSet/>
      <dgm:spPr/>
      <dgm:t>
        <a:bodyPr/>
        <a:lstStyle/>
        <a:p>
          <a:endParaRPr lang="en-US"/>
        </a:p>
      </dgm:t>
    </dgm:pt>
    <dgm:pt modelId="{1598CECE-E60C-4CA0-8C87-68442C2D9CBA}" type="sibTrans" cxnId="{4094B180-A2E0-4E8C-BB84-74EFC3C7128A}">
      <dgm:prSet/>
      <dgm:spPr/>
      <dgm:t>
        <a:bodyPr/>
        <a:lstStyle/>
        <a:p>
          <a:endParaRPr lang="en-US"/>
        </a:p>
      </dgm:t>
    </dgm:pt>
    <dgm:pt modelId="{2420CD55-AA97-F841-AAF7-1F5EF89C74CB}" type="pres">
      <dgm:prSet presAssocID="{568284B0-43AA-47CF-BE1C-90F34542B97D}" presName="linear" presStyleCnt="0">
        <dgm:presLayoutVars>
          <dgm:animLvl val="lvl"/>
          <dgm:resizeHandles val="exact"/>
        </dgm:presLayoutVars>
      </dgm:prSet>
      <dgm:spPr/>
    </dgm:pt>
    <dgm:pt modelId="{60F2A2A4-399D-CF43-8BBE-24A4FF3335EC}" type="pres">
      <dgm:prSet presAssocID="{187B62A2-0625-41F5-B1DD-20F610886EC4}" presName="parentText" presStyleLbl="node1" presStyleIdx="0" presStyleCnt="5">
        <dgm:presLayoutVars>
          <dgm:chMax val="0"/>
          <dgm:bulletEnabled val="1"/>
        </dgm:presLayoutVars>
      </dgm:prSet>
      <dgm:spPr/>
    </dgm:pt>
    <dgm:pt modelId="{BF5B7DB6-CB95-D047-8AC9-1C48F974DDA0}" type="pres">
      <dgm:prSet presAssocID="{1584A8EE-AEB8-4BDB-88D7-B27823BC1F0A}" presName="spacer" presStyleCnt="0"/>
      <dgm:spPr/>
    </dgm:pt>
    <dgm:pt modelId="{74381BA3-9CB8-C14D-9143-BF702055F2AC}" type="pres">
      <dgm:prSet presAssocID="{54911D0B-0B8F-4830-8E3A-DBA6821424C9}" presName="parentText" presStyleLbl="node1" presStyleIdx="1" presStyleCnt="5">
        <dgm:presLayoutVars>
          <dgm:chMax val="0"/>
          <dgm:bulletEnabled val="1"/>
        </dgm:presLayoutVars>
      </dgm:prSet>
      <dgm:spPr/>
    </dgm:pt>
    <dgm:pt modelId="{A2F8FDD2-2B3C-7F49-86A9-C54BB83C5FA9}" type="pres">
      <dgm:prSet presAssocID="{E6A2B155-127B-4843-B2DF-08D2F36492A0}" presName="spacer" presStyleCnt="0"/>
      <dgm:spPr/>
    </dgm:pt>
    <dgm:pt modelId="{040A35C2-0F47-3848-A7AC-CF3B38B7531B}" type="pres">
      <dgm:prSet presAssocID="{C6016152-34B0-4FCB-9976-F970C22EAC1A}" presName="parentText" presStyleLbl="node1" presStyleIdx="2" presStyleCnt="5">
        <dgm:presLayoutVars>
          <dgm:chMax val="0"/>
          <dgm:bulletEnabled val="1"/>
        </dgm:presLayoutVars>
      </dgm:prSet>
      <dgm:spPr/>
    </dgm:pt>
    <dgm:pt modelId="{384962D8-5485-4548-A2AD-68D2268C1B6D}" type="pres">
      <dgm:prSet presAssocID="{FE341FC3-50E1-4155-9D60-984AEB3D41D1}" presName="spacer" presStyleCnt="0"/>
      <dgm:spPr/>
    </dgm:pt>
    <dgm:pt modelId="{E154504B-E814-C94B-AE1C-B23195FC7DD9}" type="pres">
      <dgm:prSet presAssocID="{906441BB-C3D8-414C-AB48-3E4BF250F4B4}" presName="parentText" presStyleLbl="node1" presStyleIdx="3" presStyleCnt="5">
        <dgm:presLayoutVars>
          <dgm:chMax val="0"/>
          <dgm:bulletEnabled val="1"/>
        </dgm:presLayoutVars>
      </dgm:prSet>
      <dgm:spPr/>
    </dgm:pt>
    <dgm:pt modelId="{DA5DBCFC-3D07-CA47-9031-4CC2D82C79DE}" type="pres">
      <dgm:prSet presAssocID="{F6658F57-F285-459D-A970-61F1580DD1E3}" presName="spacer" presStyleCnt="0"/>
      <dgm:spPr/>
    </dgm:pt>
    <dgm:pt modelId="{215FA60D-3AD5-4849-8244-DF444C9978E1}" type="pres">
      <dgm:prSet presAssocID="{D77144B9-EB3E-45E9-BC7D-A489359D0A58}" presName="parentText" presStyleLbl="node1" presStyleIdx="4" presStyleCnt="5">
        <dgm:presLayoutVars>
          <dgm:chMax val="0"/>
          <dgm:bulletEnabled val="1"/>
        </dgm:presLayoutVars>
      </dgm:prSet>
      <dgm:spPr/>
    </dgm:pt>
  </dgm:ptLst>
  <dgm:cxnLst>
    <dgm:cxn modelId="{63A98D01-5D33-894B-8CFE-BCC02D7854AF}" type="presOf" srcId="{568284B0-43AA-47CF-BE1C-90F34542B97D}" destId="{2420CD55-AA97-F841-AAF7-1F5EF89C74CB}" srcOrd="0" destOrd="0" presId="urn:microsoft.com/office/officeart/2005/8/layout/vList2"/>
    <dgm:cxn modelId="{C248CC11-BA8F-E34C-8062-54D1725B9BAE}" type="presOf" srcId="{D77144B9-EB3E-45E9-BC7D-A489359D0A58}" destId="{215FA60D-3AD5-4849-8244-DF444C9978E1}" srcOrd="0" destOrd="0" presId="urn:microsoft.com/office/officeart/2005/8/layout/vList2"/>
    <dgm:cxn modelId="{1E030A32-43E6-4A85-A102-4EF1C1F9BA19}" srcId="{568284B0-43AA-47CF-BE1C-90F34542B97D}" destId="{54911D0B-0B8F-4830-8E3A-DBA6821424C9}" srcOrd="1" destOrd="0" parTransId="{83778440-087B-4F20-B602-80B027A2411B}" sibTransId="{E6A2B155-127B-4843-B2DF-08D2F36492A0}"/>
    <dgm:cxn modelId="{9874F234-1FC4-7647-9659-C6B6CD9B6A01}" type="presOf" srcId="{906441BB-C3D8-414C-AB48-3E4BF250F4B4}" destId="{E154504B-E814-C94B-AE1C-B23195FC7DD9}" srcOrd="0" destOrd="0" presId="urn:microsoft.com/office/officeart/2005/8/layout/vList2"/>
    <dgm:cxn modelId="{F18BD64A-231B-4B94-933A-AEFCDD7BEB09}" srcId="{568284B0-43AA-47CF-BE1C-90F34542B97D}" destId="{C6016152-34B0-4FCB-9976-F970C22EAC1A}" srcOrd="2" destOrd="0" parTransId="{AFA73F73-3C6B-48AB-B237-F62C015CDC58}" sibTransId="{FE341FC3-50E1-4155-9D60-984AEB3D41D1}"/>
    <dgm:cxn modelId="{A78DC253-A667-6B42-9CDC-F5CFBB8CDE06}" type="presOf" srcId="{C6016152-34B0-4FCB-9976-F970C22EAC1A}" destId="{040A35C2-0F47-3848-A7AC-CF3B38B7531B}" srcOrd="0" destOrd="0" presId="urn:microsoft.com/office/officeart/2005/8/layout/vList2"/>
    <dgm:cxn modelId="{B9066967-42A8-4AA2-BBD5-DECB3D05710B}" srcId="{568284B0-43AA-47CF-BE1C-90F34542B97D}" destId="{187B62A2-0625-41F5-B1DD-20F610886EC4}" srcOrd="0" destOrd="0" parTransId="{5EA11B60-5BCA-4027-A8F1-898413D9B97A}" sibTransId="{1584A8EE-AEB8-4BDB-88D7-B27823BC1F0A}"/>
    <dgm:cxn modelId="{4094B180-A2E0-4E8C-BB84-74EFC3C7128A}" srcId="{568284B0-43AA-47CF-BE1C-90F34542B97D}" destId="{D77144B9-EB3E-45E9-BC7D-A489359D0A58}" srcOrd="4" destOrd="0" parTransId="{ED3C16AA-74E3-478C-AB64-FF3C3C7E77B5}" sibTransId="{1598CECE-E60C-4CA0-8C87-68442C2D9CBA}"/>
    <dgm:cxn modelId="{76EB5788-6374-CC40-B051-AD3C765425D9}" type="presOf" srcId="{54911D0B-0B8F-4830-8E3A-DBA6821424C9}" destId="{74381BA3-9CB8-C14D-9143-BF702055F2AC}" srcOrd="0" destOrd="0" presId="urn:microsoft.com/office/officeart/2005/8/layout/vList2"/>
    <dgm:cxn modelId="{B669519D-CB3A-4B48-B44C-A6FF7E7038C0}" srcId="{568284B0-43AA-47CF-BE1C-90F34542B97D}" destId="{906441BB-C3D8-414C-AB48-3E4BF250F4B4}" srcOrd="3" destOrd="0" parTransId="{699F03DF-3618-44F2-9287-9714507ED7D6}" sibTransId="{F6658F57-F285-459D-A970-61F1580DD1E3}"/>
    <dgm:cxn modelId="{30B09FE6-CBA0-E54E-A7B1-83A89AFA5129}" type="presOf" srcId="{187B62A2-0625-41F5-B1DD-20F610886EC4}" destId="{60F2A2A4-399D-CF43-8BBE-24A4FF3335EC}" srcOrd="0" destOrd="0" presId="urn:microsoft.com/office/officeart/2005/8/layout/vList2"/>
    <dgm:cxn modelId="{926729D2-7D79-7A4C-8353-238CF39BA4DF}" type="presParOf" srcId="{2420CD55-AA97-F841-AAF7-1F5EF89C74CB}" destId="{60F2A2A4-399D-CF43-8BBE-24A4FF3335EC}" srcOrd="0" destOrd="0" presId="urn:microsoft.com/office/officeart/2005/8/layout/vList2"/>
    <dgm:cxn modelId="{17A95FC2-1D95-F84F-AFE2-E24D4D52CAFB}" type="presParOf" srcId="{2420CD55-AA97-F841-AAF7-1F5EF89C74CB}" destId="{BF5B7DB6-CB95-D047-8AC9-1C48F974DDA0}" srcOrd="1" destOrd="0" presId="urn:microsoft.com/office/officeart/2005/8/layout/vList2"/>
    <dgm:cxn modelId="{C99A5579-4FF5-B641-821D-4B4E94AAC63A}" type="presParOf" srcId="{2420CD55-AA97-F841-AAF7-1F5EF89C74CB}" destId="{74381BA3-9CB8-C14D-9143-BF702055F2AC}" srcOrd="2" destOrd="0" presId="urn:microsoft.com/office/officeart/2005/8/layout/vList2"/>
    <dgm:cxn modelId="{F7E7E322-6AD7-F749-9D14-523E5AD31211}" type="presParOf" srcId="{2420CD55-AA97-F841-AAF7-1F5EF89C74CB}" destId="{A2F8FDD2-2B3C-7F49-86A9-C54BB83C5FA9}" srcOrd="3" destOrd="0" presId="urn:microsoft.com/office/officeart/2005/8/layout/vList2"/>
    <dgm:cxn modelId="{F9C01298-C1B2-6D40-87C5-7B7CE7ECCE77}" type="presParOf" srcId="{2420CD55-AA97-F841-AAF7-1F5EF89C74CB}" destId="{040A35C2-0F47-3848-A7AC-CF3B38B7531B}" srcOrd="4" destOrd="0" presId="urn:microsoft.com/office/officeart/2005/8/layout/vList2"/>
    <dgm:cxn modelId="{DF3D7BE6-38E3-2240-91EA-9E439F59DA71}" type="presParOf" srcId="{2420CD55-AA97-F841-AAF7-1F5EF89C74CB}" destId="{384962D8-5485-4548-A2AD-68D2268C1B6D}" srcOrd="5" destOrd="0" presId="urn:microsoft.com/office/officeart/2005/8/layout/vList2"/>
    <dgm:cxn modelId="{D78579B6-5E4E-4844-BF08-4F3AF5677C64}" type="presParOf" srcId="{2420CD55-AA97-F841-AAF7-1F5EF89C74CB}" destId="{E154504B-E814-C94B-AE1C-B23195FC7DD9}" srcOrd="6" destOrd="0" presId="urn:microsoft.com/office/officeart/2005/8/layout/vList2"/>
    <dgm:cxn modelId="{B12FEA58-04F8-F44A-80AA-63D5C6347B0F}" type="presParOf" srcId="{2420CD55-AA97-F841-AAF7-1F5EF89C74CB}" destId="{DA5DBCFC-3D07-CA47-9031-4CC2D82C79DE}" srcOrd="7" destOrd="0" presId="urn:microsoft.com/office/officeart/2005/8/layout/vList2"/>
    <dgm:cxn modelId="{C1DC5AB2-1734-954B-9CBA-A1BB39A23A6F}" type="presParOf" srcId="{2420CD55-AA97-F841-AAF7-1F5EF89C74CB}" destId="{215FA60D-3AD5-4849-8244-DF444C9978E1}"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527C256-B93A-4D02-92F1-75EA16089501}"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A58BB24F-E6D2-44B1-8059-70FE34ECD3CD}">
      <dgm:prSet/>
      <dgm:spPr/>
      <dgm:t>
        <a:bodyPr/>
        <a:lstStyle/>
        <a:p>
          <a:pPr>
            <a:lnSpc>
              <a:spcPct val="100000"/>
            </a:lnSpc>
          </a:pPr>
          <a:r>
            <a:rPr lang="en-US"/>
            <a:t>Beneficial prior to eating and speaking.</a:t>
          </a:r>
        </a:p>
      </dgm:t>
    </dgm:pt>
    <dgm:pt modelId="{133425DF-3658-424B-91F9-CC3B2F90D80D}" type="parTrans" cxnId="{C7A5A90E-4234-492D-A780-F951371952A8}">
      <dgm:prSet/>
      <dgm:spPr/>
      <dgm:t>
        <a:bodyPr/>
        <a:lstStyle/>
        <a:p>
          <a:endParaRPr lang="en-US"/>
        </a:p>
      </dgm:t>
    </dgm:pt>
    <dgm:pt modelId="{373586DA-A43A-4FBB-9BB1-5A75AE13CC76}" type="sibTrans" cxnId="{C7A5A90E-4234-492D-A780-F951371952A8}">
      <dgm:prSet/>
      <dgm:spPr/>
      <dgm:t>
        <a:bodyPr/>
        <a:lstStyle/>
        <a:p>
          <a:endParaRPr lang="en-US"/>
        </a:p>
      </dgm:t>
    </dgm:pt>
    <dgm:pt modelId="{F0627C92-D92C-4AE4-B5D1-C6708DD4F1D4}">
      <dgm:prSet/>
      <dgm:spPr/>
      <dgm:t>
        <a:bodyPr/>
        <a:lstStyle/>
        <a:p>
          <a:pPr>
            <a:lnSpc>
              <a:spcPct val="100000"/>
            </a:lnSpc>
          </a:pPr>
          <a:r>
            <a:rPr lang="en-US" dirty="0"/>
            <a:t>An effective tool to help our children achieve appropriate oral movements for speech and feeding.</a:t>
          </a:r>
        </a:p>
      </dgm:t>
    </dgm:pt>
    <dgm:pt modelId="{09517965-3D8E-4B5C-9F3A-EA2438814BFE}" type="parTrans" cxnId="{8F7E1530-E99A-42E8-9380-95E6E321728A}">
      <dgm:prSet/>
      <dgm:spPr/>
      <dgm:t>
        <a:bodyPr/>
        <a:lstStyle/>
        <a:p>
          <a:endParaRPr lang="en-US"/>
        </a:p>
      </dgm:t>
    </dgm:pt>
    <dgm:pt modelId="{73EE7C81-99D1-4C32-AF86-B036009F2781}" type="sibTrans" cxnId="{8F7E1530-E99A-42E8-9380-95E6E321728A}">
      <dgm:prSet/>
      <dgm:spPr/>
      <dgm:t>
        <a:bodyPr/>
        <a:lstStyle/>
        <a:p>
          <a:endParaRPr lang="en-US"/>
        </a:p>
      </dgm:t>
    </dgm:pt>
    <dgm:pt modelId="{9423E6C6-7FB5-4F14-A5FB-320ADB7DAEAA}">
      <dgm:prSet/>
      <dgm:spPr/>
      <dgm:t>
        <a:bodyPr/>
        <a:lstStyle/>
        <a:p>
          <a:pPr>
            <a:lnSpc>
              <a:spcPct val="100000"/>
            </a:lnSpc>
          </a:pPr>
          <a:r>
            <a:rPr lang="en-US"/>
            <a:t>Teach our children how to use controlled oral movements for speech.</a:t>
          </a:r>
        </a:p>
      </dgm:t>
    </dgm:pt>
    <dgm:pt modelId="{B5773288-5D11-4D86-BE9D-6A45C1573323}" type="parTrans" cxnId="{2E581851-F0FB-456D-82D8-4E1BFBAB99F4}">
      <dgm:prSet/>
      <dgm:spPr/>
      <dgm:t>
        <a:bodyPr/>
        <a:lstStyle/>
        <a:p>
          <a:endParaRPr lang="en-US"/>
        </a:p>
      </dgm:t>
    </dgm:pt>
    <dgm:pt modelId="{58475AC6-390C-4564-92B1-BBB413DD4768}" type="sibTrans" cxnId="{2E581851-F0FB-456D-82D8-4E1BFBAB99F4}">
      <dgm:prSet/>
      <dgm:spPr/>
      <dgm:t>
        <a:bodyPr/>
        <a:lstStyle/>
        <a:p>
          <a:endParaRPr lang="en-US"/>
        </a:p>
      </dgm:t>
    </dgm:pt>
    <dgm:pt modelId="{5402BFA5-41F3-4D63-A61E-FFAF38396302}">
      <dgm:prSet/>
      <dgm:spPr/>
      <dgm:t>
        <a:bodyPr/>
        <a:lstStyle/>
        <a:p>
          <a:pPr>
            <a:lnSpc>
              <a:spcPct val="100000"/>
            </a:lnSpc>
          </a:pPr>
          <a:r>
            <a:rPr lang="en-US"/>
            <a:t>Teaches them how to move the jaw, lips, and tongue independently and simultaneously.</a:t>
          </a:r>
        </a:p>
      </dgm:t>
    </dgm:pt>
    <dgm:pt modelId="{6F9EED75-68B1-4B7A-B72A-D0B543E2FE4E}" type="parTrans" cxnId="{14C77512-87E8-4A6F-90AE-24EC06911713}">
      <dgm:prSet/>
      <dgm:spPr/>
      <dgm:t>
        <a:bodyPr/>
        <a:lstStyle/>
        <a:p>
          <a:endParaRPr lang="en-US"/>
        </a:p>
      </dgm:t>
    </dgm:pt>
    <dgm:pt modelId="{8103E6DD-FA94-421D-8EC0-4985B473CA35}" type="sibTrans" cxnId="{14C77512-87E8-4A6F-90AE-24EC06911713}">
      <dgm:prSet/>
      <dgm:spPr/>
      <dgm:t>
        <a:bodyPr/>
        <a:lstStyle/>
        <a:p>
          <a:endParaRPr lang="en-US"/>
        </a:p>
      </dgm:t>
    </dgm:pt>
    <dgm:pt modelId="{9FE455EF-97AE-4B80-9844-4C2197F04F8B}">
      <dgm:prSet/>
      <dgm:spPr/>
      <dgm:t>
        <a:bodyPr/>
        <a:lstStyle/>
        <a:p>
          <a:pPr>
            <a:lnSpc>
              <a:spcPct val="100000"/>
            </a:lnSpc>
          </a:pPr>
          <a:r>
            <a:rPr lang="en-US"/>
            <a:t>Horns, bubbles, chewy tubes, bite blocks, straws, etc.</a:t>
          </a:r>
        </a:p>
      </dgm:t>
    </dgm:pt>
    <dgm:pt modelId="{2E3A27FB-09DB-4048-B8C2-A67C5AE4D90D}" type="parTrans" cxnId="{EB38C030-AD9F-4E63-A7D1-E0A8E90FE0A1}">
      <dgm:prSet/>
      <dgm:spPr/>
      <dgm:t>
        <a:bodyPr/>
        <a:lstStyle/>
        <a:p>
          <a:endParaRPr lang="en-US"/>
        </a:p>
      </dgm:t>
    </dgm:pt>
    <dgm:pt modelId="{667A4350-EE94-46C0-A7D0-6B35D581ACDC}" type="sibTrans" cxnId="{EB38C030-AD9F-4E63-A7D1-E0A8E90FE0A1}">
      <dgm:prSet/>
      <dgm:spPr/>
      <dgm:t>
        <a:bodyPr/>
        <a:lstStyle/>
        <a:p>
          <a:endParaRPr lang="en-US"/>
        </a:p>
      </dgm:t>
    </dgm:pt>
    <dgm:pt modelId="{EF4F2F35-98F1-4280-8FE3-FD1E6F0268B6}" type="pres">
      <dgm:prSet presAssocID="{2527C256-B93A-4D02-92F1-75EA16089501}" presName="root" presStyleCnt="0">
        <dgm:presLayoutVars>
          <dgm:dir/>
          <dgm:resizeHandles val="exact"/>
        </dgm:presLayoutVars>
      </dgm:prSet>
      <dgm:spPr/>
    </dgm:pt>
    <dgm:pt modelId="{AB38563A-CA57-4B20-855F-CDA81241C6F0}" type="pres">
      <dgm:prSet presAssocID="{A58BB24F-E6D2-44B1-8059-70FE34ECD3CD}" presName="compNode" presStyleCnt="0"/>
      <dgm:spPr/>
    </dgm:pt>
    <dgm:pt modelId="{F536C913-334D-4138-B054-8B81CE251C7C}" type="pres">
      <dgm:prSet presAssocID="{A58BB24F-E6D2-44B1-8059-70FE34ECD3CD}" presName="bgRect" presStyleLbl="bgShp" presStyleIdx="0" presStyleCnt="5"/>
      <dgm:spPr/>
    </dgm:pt>
    <dgm:pt modelId="{5AFDD490-1C35-4AC6-94F7-CB131156C7FE}" type="pres">
      <dgm:prSet presAssocID="{A58BB24F-E6D2-44B1-8059-70FE34ECD3CD}"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eaf"/>
        </a:ext>
      </dgm:extLst>
    </dgm:pt>
    <dgm:pt modelId="{D126802B-326D-4C7B-9CE0-C1884C677227}" type="pres">
      <dgm:prSet presAssocID="{A58BB24F-E6D2-44B1-8059-70FE34ECD3CD}" presName="spaceRect" presStyleCnt="0"/>
      <dgm:spPr/>
    </dgm:pt>
    <dgm:pt modelId="{A2C5867F-9978-4EE6-B29A-2A4B2B1FB649}" type="pres">
      <dgm:prSet presAssocID="{A58BB24F-E6D2-44B1-8059-70FE34ECD3CD}" presName="parTx" presStyleLbl="revTx" presStyleIdx="0" presStyleCnt="5">
        <dgm:presLayoutVars>
          <dgm:chMax val="0"/>
          <dgm:chPref val="0"/>
        </dgm:presLayoutVars>
      </dgm:prSet>
      <dgm:spPr/>
    </dgm:pt>
    <dgm:pt modelId="{C83A279F-822E-4593-A7D3-6FB56DCC284E}" type="pres">
      <dgm:prSet presAssocID="{373586DA-A43A-4FBB-9BB1-5A75AE13CC76}" presName="sibTrans" presStyleCnt="0"/>
      <dgm:spPr/>
    </dgm:pt>
    <dgm:pt modelId="{72360D5F-3AF6-43B5-9B7A-4E69672BCEAD}" type="pres">
      <dgm:prSet presAssocID="{F0627C92-D92C-4AE4-B5D1-C6708DD4F1D4}" presName="compNode" presStyleCnt="0"/>
      <dgm:spPr/>
    </dgm:pt>
    <dgm:pt modelId="{83BA1483-04DD-4DDC-ABF4-AB81DCE5FFA2}" type="pres">
      <dgm:prSet presAssocID="{F0627C92-D92C-4AE4-B5D1-C6708DD4F1D4}" presName="bgRect" presStyleLbl="bgShp" presStyleIdx="1" presStyleCnt="5"/>
      <dgm:spPr/>
    </dgm:pt>
    <dgm:pt modelId="{09912404-92DD-4724-851D-CAB4BAE3F984}" type="pres">
      <dgm:prSet presAssocID="{F0627C92-D92C-4AE4-B5D1-C6708DD4F1D4}"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8BD16285-3802-4445-8E8C-14513FA2E89A}" type="pres">
      <dgm:prSet presAssocID="{F0627C92-D92C-4AE4-B5D1-C6708DD4F1D4}" presName="spaceRect" presStyleCnt="0"/>
      <dgm:spPr/>
    </dgm:pt>
    <dgm:pt modelId="{EC9AD8F6-44B1-4A22-8373-EEC041B25BF4}" type="pres">
      <dgm:prSet presAssocID="{F0627C92-D92C-4AE4-B5D1-C6708DD4F1D4}" presName="parTx" presStyleLbl="revTx" presStyleIdx="1" presStyleCnt="5">
        <dgm:presLayoutVars>
          <dgm:chMax val="0"/>
          <dgm:chPref val="0"/>
        </dgm:presLayoutVars>
      </dgm:prSet>
      <dgm:spPr/>
    </dgm:pt>
    <dgm:pt modelId="{C3D3D927-2F59-4164-B973-ABEFD8B76B57}" type="pres">
      <dgm:prSet presAssocID="{73EE7C81-99D1-4C32-AF86-B036009F2781}" presName="sibTrans" presStyleCnt="0"/>
      <dgm:spPr/>
    </dgm:pt>
    <dgm:pt modelId="{894F5C30-C754-482A-A50B-87C5D5017472}" type="pres">
      <dgm:prSet presAssocID="{9423E6C6-7FB5-4F14-A5FB-320ADB7DAEAA}" presName="compNode" presStyleCnt="0"/>
      <dgm:spPr/>
    </dgm:pt>
    <dgm:pt modelId="{59C19ACA-9708-4A6B-A502-7F820C923BDC}" type="pres">
      <dgm:prSet presAssocID="{9423E6C6-7FB5-4F14-A5FB-320ADB7DAEAA}" presName="bgRect" presStyleLbl="bgShp" presStyleIdx="2" presStyleCnt="5"/>
      <dgm:spPr/>
    </dgm:pt>
    <dgm:pt modelId="{DD8FDDD8-BB49-44D5-BD0F-4D9086F8A2DF}" type="pres">
      <dgm:prSet presAssocID="{9423E6C6-7FB5-4F14-A5FB-320ADB7DAEAA}"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ongue"/>
        </a:ext>
      </dgm:extLst>
    </dgm:pt>
    <dgm:pt modelId="{F5B65A45-B1DF-493E-8253-EB52555A17C3}" type="pres">
      <dgm:prSet presAssocID="{9423E6C6-7FB5-4F14-A5FB-320ADB7DAEAA}" presName="spaceRect" presStyleCnt="0"/>
      <dgm:spPr/>
    </dgm:pt>
    <dgm:pt modelId="{53EBF532-DAE2-42D0-95CD-76F49B20D68D}" type="pres">
      <dgm:prSet presAssocID="{9423E6C6-7FB5-4F14-A5FB-320ADB7DAEAA}" presName="parTx" presStyleLbl="revTx" presStyleIdx="2" presStyleCnt="5">
        <dgm:presLayoutVars>
          <dgm:chMax val="0"/>
          <dgm:chPref val="0"/>
        </dgm:presLayoutVars>
      </dgm:prSet>
      <dgm:spPr/>
    </dgm:pt>
    <dgm:pt modelId="{21DEDBB4-BDC9-485B-A96D-577A0FA19D14}" type="pres">
      <dgm:prSet presAssocID="{58475AC6-390C-4564-92B1-BBB413DD4768}" presName="sibTrans" presStyleCnt="0"/>
      <dgm:spPr/>
    </dgm:pt>
    <dgm:pt modelId="{3531313B-A622-42AC-A1EE-FDA72B8FBB32}" type="pres">
      <dgm:prSet presAssocID="{5402BFA5-41F3-4D63-A61E-FFAF38396302}" presName="compNode" presStyleCnt="0"/>
      <dgm:spPr/>
    </dgm:pt>
    <dgm:pt modelId="{EC356609-000E-4A4F-9516-0C3926C1E2B0}" type="pres">
      <dgm:prSet presAssocID="{5402BFA5-41F3-4D63-A61E-FFAF38396302}" presName="bgRect" presStyleLbl="bgShp" presStyleIdx="3" presStyleCnt="5"/>
      <dgm:spPr/>
    </dgm:pt>
    <dgm:pt modelId="{3F11998C-5DDF-4C87-A2A9-C53F69F50BF2}" type="pres">
      <dgm:prSet presAssocID="{5402BFA5-41F3-4D63-A61E-FFAF38396302}"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keleton"/>
        </a:ext>
      </dgm:extLst>
    </dgm:pt>
    <dgm:pt modelId="{24B14CB0-8E6E-46FC-B616-C0B22903A950}" type="pres">
      <dgm:prSet presAssocID="{5402BFA5-41F3-4D63-A61E-FFAF38396302}" presName="spaceRect" presStyleCnt="0"/>
      <dgm:spPr/>
    </dgm:pt>
    <dgm:pt modelId="{1CDD182E-F1E2-42AD-BCBD-BA675341D701}" type="pres">
      <dgm:prSet presAssocID="{5402BFA5-41F3-4D63-A61E-FFAF38396302}" presName="parTx" presStyleLbl="revTx" presStyleIdx="3" presStyleCnt="5">
        <dgm:presLayoutVars>
          <dgm:chMax val="0"/>
          <dgm:chPref val="0"/>
        </dgm:presLayoutVars>
      </dgm:prSet>
      <dgm:spPr/>
    </dgm:pt>
    <dgm:pt modelId="{AC0CF7BF-105F-4C48-AC86-7CB0D0859C2A}" type="pres">
      <dgm:prSet presAssocID="{8103E6DD-FA94-421D-8EC0-4985B473CA35}" presName="sibTrans" presStyleCnt="0"/>
      <dgm:spPr/>
    </dgm:pt>
    <dgm:pt modelId="{6209FB72-6F45-4E0C-A6E0-8F5369991908}" type="pres">
      <dgm:prSet presAssocID="{9FE455EF-97AE-4B80-9844-4C2197F04F8B}" presName="compNode" presStyleCnt="0"/>
      <dgm:spPr/>
    </dgm:pt>
    <dgm:pt modelId="{FAB1332C-93DD-410B-8DFD-B9D101EB6723}" type="pres">
      <dgm:prSet presAssocID="{9FE455EF-97AE-4B80-9844-4C2197F04F8B}" presName="bgRect" presStyleLbl="bgShp" presStyleIdx="4" presStyleCnt="5"/>
      <dgm:spPr/>
    </dgm:pt>
    <dgm:pt modelId="{A49A9A7B-6231-4B03-B06B-D5C3565912B8}" type="pres">
      <dgm:prSet presAssocID="{9FE455EF-97AE-4B80-9844-4C2197F04F8B}"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Glue"/>
        </a:ext>
      </dgm:extLst>
    </dgm:pt>
    <dgm:pt modelId="{F8870DD3-1758-499A-ACAB-DF47E055C914}" type="pres">
      <dgm:prSet presAssocID="{9FE455EF-97AE-4B80-9844-4C2197F04F8B}" presName="spaceRect" presStyleCnt="0"/>
      <dgm:spPr/>
    </dgm:pt>
    <dgm:pt modelId="{9E38AF6B-8A20-4993-8102-E7558289EA8B}" type="pres">
      <dgm:prSet presAssocID="{9FE455EF-97AE-4B80-9844-4C2197F04F8B}" presName="parTx" presStyleLbl="revTx" presStyleIdx="4" presStyleCnt="5">
        <dgm:presLayoutVars>
          <dgm:chMax val="0"/>
          <dgm:chPref val="0"/>
        </dgm:presLayoutVars>
      </dgm:prSet>
      <dgm:spPr/>
    </dgm:pt>
  </dgm:ptLst>
  <dgm:cxnLst>
    <dgm:cxn modelId="{C7A5A90E-4234-492D-A780-F951371952A8}" srcId="{2527C256-B93A-4D02-92F1-75EA16089501}" destId="{A58BB24F-E6D2-44B1-8059-70FE34ECD3CD}" srcOrd="0" destOrd="0" parTransId="{133425DF-3658-424B-91F9-CC3B2F90D80D}" sibTransId="{373586DA-A43A-4FBB-9BB1-5A75AE13CC76}"/>
    <dgm:cxn modelId="{14C77512-87E8-4A6F-90AE-24EC06911713}" srcId="{2527C256-B93A-4D02-92F1-75EA16089501}" destId="{5402BFA5-41F3-4D63-A61E-FFAF38396302}" srcOrd="3" destOrd="0" parTransId="{6F9EED75-68B1-4B7A-B72A-D0B543E2FE4E}" sibTransId="{8103E6DD-FA94-421D-8EC0-4985B473CA35}"/>
    <dgm:cxn modelId="{8F7E1530-E99A-42E8-9380-95E6E321728A}" srcId="{2527C256-B93A-4D02-92F1-75EA16089501}" destId="{F0627C92-D92C-4AE4-B5D1-C6708DD4F1D4}" srcOrd="1" destOrd="0" parTransId="{09517965-3D8E-4B5C-9F3A-EA2438814BFE}" sibTransId="{73EE7C81-99D1-4C32-AF86-B036009F2781}"/>
    <dgm:cxn modelId="{EB38C030-AD9F-4E63-A7D1-E0A8E90FE0A1}" srcId="{2527C256-B93A-4D02-92F1-75EA16089501}" destId="{9FE455EF-97AE-4B80-9844-4C2197F04F8B}" srcOrd="4" destOrd="0" parTransId="{2E3A27FB-09DB-4048-B8C2-A67C5AE4D90D}" sibTransId="{667A4350-EE94-46C0-A7D0-6B35D581ACDC}"/>
    <dgm:cxn modelId="{2E581851-F0FB-456D-82D8-4E1BFBAB99F4}" srcId="{2527C256-B93A-4D02-92F1-75EA16089501}" destId="{9423E6C6-7FB5-4F14-A5FB-320ADB7DAEAA}" srcOrd="2" destOrd="0" parTransId="{B5773288-5D11-4D86-BE9D-6A45C1573323}" sibTransId="{58475AC6-390C-4564-92B1-BBB413DD4768}"/>
    <dgm:cxn modelId="{46EE6E5C-579E-B448-AD65-C12384B5A0D4}" type="presOf" srcId="{9FE455EF-97AE-4B80-9844-4C2197F04F8B}" destId="{9E38AF6B-8A20-4993-8102-E7558289EA8B}" srcOrd="0" destOrd="0" presId="urn:microsoft.com/office/officeart/2018/2/layout/IconVerticalSolidList"/>
    <dgm:cxn modelId="{5D086C65-6AC8-6E46-85C1-BE5C7340BBB7}" type="presOf" srcId="{2527C256-B93A-4D02-92F1-75EA16089501}" destId="{EF4F2F35-98F1-4280-8FE3-FD1E6F0268B6}" srcOrd="0" destOrd="0" presId="urn:microsoft.com/office/officeart/2018/2/layout/IconVerticalSolidList"/>
    <dgm:cxn modelId="{511EC76A-640E-064A-AC56-F3173A65C72F}" type="presOf" srcId="{A58BB24F-E6D2-44B1-8059-70FE34ECD3CD}" destId="{A2C5867F-9978-4EE6-B29A-2A4B2B1FB649}" srcOrd="0" destOrd="0" presId="urn:microsoft.com/office/officeart/2018/2/layout/IconVerticalSolidList"/>
    <dgm:cxn modelId="{A0C0D698-2ED8-2446-8EE3-8FB2AD129C57}" type="presOf" srcId="{9423E6C6-7FB5-4F14-A5FB-320ADB7DAEAA}" destId="{53EBF532-DAE2-42D0-95CD-76F49B20D68D}" srcOrd="0" destOrd="0" presId="urn:microsoft.com/office/officeart/2018/2/layout/IconVerticalSolidList"/>
    <dgm:cxn modelId="{F577D2CF-0D09-E842-9966-17A8D05F01EA}" type="presOf" srcId="{5402BFA5-41F3-4D63-A61E-FFAF38396302}" destId="{1CDD182E-F1E2-42AD-BCBD-BA675341D701}" srcOrd="0" destOrd="0" presId="urn:microsoft.com/office/officeart/2018/2/layout/IconVerticalSolidList"/>
    <dgm:cxn modelId="{135FD4D6-57DD-A044-B416-71E2DC3C11E1}" type="presOf" srcId="{F0627C92-D92C-4AE4-B5D1-C6708DD4F1D4}" destId="{EC9AD8F6-44B1-4A22-8373-EEC041B25BF4}" srcOrd="0" destOrd="0" presId="urn:microsoft.com/office/officeart/2018/2/layout/IconVerticalSolidList"/>
    <dgm:cxn modelId="{4B541BAF-9339-AB4B-886E-B18DE4DE08C3}" type="presParOf" srcId="{EF4F2F35-98F1-4280-8FE3-FD1E6F0268B6}" destId="{AB38563A-CA57-4B20-855F-CDA81241C6F0}" srcOrd="0" destOrd="0" presId="urn:microsoft.com/office/officeart/2018/2/layout/IconVerticalSolidList"/>
    <dgm:cxn modelId="{E3B0EC49-04F2-C444-A848-AB88131A7B7F}" type="presParOf" srcId="{AB38563A-CA57-4B20-855F-CDA81241C6F0}" destId="{F536C913-334D-4138-B054-8B81CE251C7C}" srcOrd="0" destOrd="0" presId="urn:microsoft.com/office/officeart/2018/2/layout/IconVerticalSolidList"/>
    <dgm:cxn modelId="{3BB7D607-B131-C54E-A7F8-CF095109A87D}" type="presParOf" srcId="{AB38563A-CA57-4B20-855F-CDA81241C6F0}" destId="{5AFDD490-1C35-4AC6-94F7-CB131156C7FE}" srcOrd="1" destOrd="0" presId="urn:microsoft.com/office/officeart/2018/2/layout/IconVerticalSolidList"/>
    <dgm:cxn modelId="{2F5B3CF5-0213-D34C-8932-1B813890A3FE}" type="presParOf" srcId="{AB38563A-CA57-4B20-855F-CDA81241C6F0}" destId="{D126802B-326D-4C7B-9CE0-C1884C677227}" srcOrd="2" destOrd="0" presId="urn:microsoft.com/office/officeart/2018/2/layout/IconVerticalSolidList"/>
    <dgm:cxn modelId="{BCE62621-DC47-5E4D-B4CC-D367DED0382F}" type="presParOf" srcId="{AB38563A-CA57-4B20-855F-CDA81241C6F0}" destId="{A2C5867F-9978-4EE6-B29A-2A4B2B1FB649}" srcOrd="3" destOrd="0" presId="urn:microsoft.com/office/officeart/2018/2/layout/IconVerticalSolidList"/>
    <dgm:cxn modelId="{5BEC4455-1E95-9B47-8414-BAB41814AC05}" type="presParOf" srcId="{EF4F2F35-98F1-4280-8FE3-FD1E6F0268B6}" destId="{C83A279F-822E-4593-A7D3-6FB56DCC284E}" srcOrd="1" destOrd="0" presId="urn:microsoft.com/office/officeart/2018/2/layout/IconVerticalSolidList"/>
    <dgm:cxn modelId="{79BC8B99-3FCA-014B-87F5-BE0B0E34C5D3}" type="presParOf" srcId="{EF4F2F35-98F1-4280-8FE3-FD1E6F0268B6}" destId="{72360D5F-3AF6-43B5-9B7A-4E69672BCEAD}" srcOrd="2" destOrd="0" presId="urn:microsoft.com/office/officeart/2018/2/layout/IconVerticalSolidList"/>
    <dgm:cxn modelId="{5623EF92-F0D6-154A-934C-DD9E7FE3D0E1}" type="presParOf" srcId="{72360D5F-3AF6-43B5-9B7A-4E69672BCEAD}" destId="{83BA1483-04DD-4DDC-ABF4-AB81DCE5FFA2}" srcOrd="0" destOrd="0" presId="urn:microsoft.com/office/officeart/2018/2/layout/IconVerticalSolidList"/>
    <dgm:cxn modelId="{11B62140-D2C2-0541-B886-DEC2CD60512C}" type="presParOf" srcId="{72360D5F-3AF6-43B5-9B7A-4E69672BCEAD}" destId="{09912404-92DD-4724-851D-CAB4BAE3F984}" srcOrd="1" destOrd="0" presId="urn:microsoft.com/office/officeart/2018/2/layout/IconVerticalSolidList"/>
    <dgm:cxn modelId="{EF83DF55-69F8-8445-8D29-43F951D8E067}" type="presParOf" srcId="{72360D5F-3AF6-43B5-9B7A-4E69672BCEAD}" destId="{8BD16285-3802-4445-8E8C-14513FA2E89A}" srcOrd="2" destOrd="0" presId="urn:microsoft.com/office/officeart/2018/2/layout/IconVerticalSolidList"/>
    <dgm:cxn modelId="{63B228E3-15E8-414D-A0E2-DE37BD897B6B}" type="presParOf" srcId="{72360D5F-3AF6-43B5-9B7A-4E69672BCEAD}" destId="{EC9AD8F6-44B1-4A22-8373-EEC041B25BF4}" srcOrd="3" destOrd="0" presId="urn:microsoft.com/office/officeart/2018/2/layout/IconVerticalSolidList"/>
    <dgm:cxn modelId="{D750CD8E-1CBD-394B-8EC1-5F3CBB097B16}" type="presParOf" srcId="{EF4F2F35-98F1-4280-8FE3-FD1E6F0268B6}" destId="{C3D3D927-2F59-4164-B973-ABEFD8B76B57}" srcOrd="3" destOrd="0" presId="urn:microsoft.com/office/officeart/2018/2/layout/IconVerticalSolidList"/>
    <dgm:cxn modelId="{EE7ECA5F-E5A2-A646-8FB7-830356B07B54}" type="presParOf" srcId="{EF4F2F35-98F1-4280-8FE3-FD1E6F0268B6}" destId="{894F5C30-C754-482A-A50B-87C5D5017472}" srcOrd="4" destOrd="0" presId="urn:microsoft.com/office/officeart/2018/2/layout/IconVerticalSolidList"/>
    <dgm:cxn modelId="{4D5B732D-5FEB-784C-B8D3-7BDD311C05DA}" type="presParOf" srcId="{894F5C30-C754-482A-A50B-87C5D5017472}" destId="{59C19ACA-9708-4A6B-A502-7F820C923BDC}" srcOrd="0" destOrd="0" presId="urn:microsoft.com/office/officeart/2018/2/layout/IconVerticalSolidList"/>
    <dgm:cxn modelId="{163B44D4-C50E-6840-A021-58D523B8D6D0}" type="presParOf" srcId="{894F5C30-C754-482A-A50B-87C5D5017472}" destId="{DD8FDDD8-BB49-44D5-BD0F-4D9086F8A2DF}" srcOrd="1" destOrd="0" presId="urn:microsoft.com/office/officeart/2018/2/layout/IconVerticalSolidList"/>
    <dgm:cxn modelId="{612D65AC-CC53-4D42-9F37-7F0879EFEFF9}" type="presParOf" srcId="{894F5C30-C754-482A-A50B-87C5D5017472}" destId="{F5B65A45-B1DF-493E-8253-EB52555A17C3}" srcOrd="2" destOrd="0" presId="urn:microsoft.com/office/officeart/2018/2/layout/IconVerticalSolidList"/>
    <dgm:cxn modelId="{91F01222-A743-6944-9A37-06F87414F21E}" type="presParOf" srcId="{894F5C30-C754-482A-A50B-87C5D5017472}" destId="{53EBF532-DAE2-42D0-95CD-76F49B20D68D}" srcOrd="3" destOrd="0" presId="urn:microsoft.com/office/officeart/2018/2/layout/IconVerticalSolidList"/>
    <dgm:cxn modelId="{FF1B17B9-3114-3A44-BCB6-334475AA4FC4}" type="presParOf" srcId="{EF4F2F35-98F1-4280-8FE3-FD1E6F0268B6}" destId="{21DEDBB4-BDC9-485B-A96D-577A0FA19D14}" srcOrd="5" destOrd="0" presId="urn:microsoft.com/office/officeart/2018/2/layout/IconVerticalSolidList"/>
    <dgm:cxn modelId="{1D40760C-00E9-DF40-85D0-EC81F8AD3ABF}" type="presParOf" srcId="{EF4F2F35-98F1-4280-8FE3-FD1E6F0268B6}" destId="{3531313B-A622-42AC-A1EE-FDA72B8FBB32}" srcOrd="6" destOrd="0" presId="urn:microsoft.com/office/officeart/2018/2/layout/IconVerticalSolidList"/>
    <dgm:cxn modelId="{CD933583-584B-4747-BBCC-FE3CCD8B3618}" type="presParOf" srcId="{3531313B-A622-42AC-A1EE-FDA72B8FBB32}" destId="{EC356609-000E-4A4F-9516-0C3926C1E2B0}" srcOrd="0" destOrd="0" presId="urn:microsoft.com/office/officeart/2018/2/layout/IconVerticalSolidList"/>
    <dgm:cxn modelId="{CF1B1004-B01F-7A4C-9859-A89ED74E7C9B}" type="presParOf" srcId="{3531313B-A622-42AC-A1EE-FDA72B8FBB32}" destId="{3F11998C-5DDF-4C87-A2A9-C53F69F50BF2}" srcOrd="1" destOrd="0" presId="urn:microsoft.com/office/officeart/2018/2/layout/IconVerticalSolidList"/>
    <dgm:cxn modelId="{AD1C9FB7-8BED-A144-AB7C-A599B03A3235}" type="presParOf" srcId="{3531313B-A622-42AC-A1EE-FDA72B8FBB32}" destId="{24B14CB0-8E6E-46FC-B616-C0B22903A950}" srcOrd="2" destOrd="0" presId="urn:microsoft.com/office/officeart/2018/2/layout/IconVerticalSolidList"/>
    <dgm:cxn modelId="{4167AF4F-25B1-154D-AE90-C0EF92E925EA}" type="presParOf" srcId="{3531313B-A622-42AC-A1EE-FDA72B8FBB32}" destId="{1CDD182E-F1E2-42AD-BCBD-BA675341D701}" srcOrd="3" destOrd="0" presId="urn:microsoft.com/office/officeart/2018/2/layout/IconVerticalSolidList"/>
    <dgm:cxn modelId="{84E16DC5-E88D-F34E-A22A-CD6CE476E56B}" type="presParOf" srcId="{EF4F2F35-98F1-4280-8FE3-FD1E6F0268B6}" destId="{AC0CF7BF-105F-4C48-AC86-7CB0D0859C2A}" srcOrd="7" destOrd="0" presId="urn:microsoft.com/office/officeart/2018/2/layout/IconVerticalSolidList"/>
    <dgm:cxn modelId="{FF860FF2-E9BC-C941-A256-019E704B84D6}" type="presParOf" srcId="{EF4F2F35-98F1-4280-8FE3-FD1E6F0268B6}" destId="{6209FB72-6F45-4E0C-A6E0-8F5369991908}" srcOrd="8" destOrd="0" presId="urn:microsoft.com/office/officeart/2018/2/layout/IconVerticalSolidList"/>
    <dgm:cxn modelId="{9E7C264B-1DB1-6943-9747-CDAD01990C84}" type="presParOf" srcId="{6209FB72-6F45-4E0C-A6E0-8F5369991908}" destId="{FAB1332C-93DD-410B-8DFD-B9D101EB6723}" srcOrd="0" destOrd="0" presId="urn:microsoft.com/office/officeart/2018/2/layout/IconVerticalSolidList"/>
    <dgm:cxn modelId="{C2D047F7-08F5-FF40-BCB1-3EBFA27906FF}" type="presParOf" srcId="{6209FB72-6F45-4E0C-A6E0-8F5369991908}" destId="{A49A9A7B-6231-4B03-B06B-D5C3565912B8}" srcOrd="1" destOrd="0" presId="urn:microsoft.com/office/officeart/2018/2/layout/IconVerticalSolidList"/>
    <dgm:cxn modelId="{10ECDC63-87C6-E441-BE94-13B640850C5E}" type="presParOf" srcId="{6209FB72-6F45-4E0C-A6E0-8F5369991908}" destId="{F8870DD3-1758-499A-ACAB-DF47E055C914}" srcOrd="2" destOrd="0" presId="urn:microsoft.com/office/officeart/2018/2/layout/IconVerticalSolidList"/>
    <dgm:cxn modelId="{25A38034-1EAA-BC48-80CB-B7A5B6CD827A}" type="presParOf" srcId="{6209FB72-6F45-4E0C-A6E0-8F5369991908}" destId="{9E38AF6B-8A20-4993-8102-E7558289EA8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29C893-127D-425A-814A-8E56981ED58D}">
      <dsp:nvSpPr>
        <dsp:cNvPr id="0" name=""/>
        <dsp:cNvSpPr/>
      </dsp:nvSpPr>
      <dsp:spPr>
        <a:xfrm>
          <a:off x="0" y="531"/>
          <a:ext cx="7886700" cy="12429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F2C459-8ED0-415E-99CD-2595E7ECFFE6}">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5375956-F4D9-495B-8941-8777FDBDA541}">
      <dsp:nvSpPr>
        <dsp:cNvPr id="0" name=""/>
        <dsp:cNvSpPr/>
      </dsp:nvSpPr>
      <dsp:spPr>
        <a:xfrm>
          <a:off x="1435590" y="531"/>
          <a:ext cx="64511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755650">
            <a:lnSpc>
              <a:spcPct val="90000"/>
            </a:lnSpc>
            <a:spcBef>
              <a:spcPct val="0"/>
            </a:spcBef>
            <a:spcAft>
              <a:spcPct val="35000"/>
            </a:spcAft>
            <a:buNone/>
          </a:pPr>
          <a:r>
            <a:rPr lang="en-US" sz="1700" kern="1200"/>
            <a:t>Speech production, speech clarity, expressive and receptive language.</a:t>
          </a:r>
        </a:p>
      </dsp:txBody>
      <dsp:txXfrm>
        <a:off x="1435590" y="531"/>
        <a:ext cx="6451109" cy="1242935"/>
      </dsp:txXfrm>
    </dsp:sp>
    <dsp:sp modelId="{5982CC0F-5CE3-4042-9ECD-D1E186FF44D0}">
      <dsp:nvSpPr>
        <dsp:cNvPr id="0" name=""/>
        <dsp:cNvSpPr/>
      </dsp:nvSpPr>
      <dsp:spPr>
        <a:xfrm>
          <a:off x="0" y="1554201"/>
          <a:ext cx="7886700" cy="12429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6E28F7-7697-4AC3-9D14-717AC4C05BF0}">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D0E31A9-32BB-4691-8EBA-6D5983233EE5}">
      <dsp:nvSpPr>
        <dsp:cNvPr id="0" name=""/>
        <dsp:cNvSpPr/>
      </dsp:nvSpPr>
      <dsp:spPr>
        <a:xfrm>
          <a:off x="1435590" y="1554201"/>
          <a:ext cx="64511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755650">
            <a:lnSpc>
              <a:spcPct val="90000"/>
            </a:lnSpc>
            <a:spcBef>
              <a:spcPct val="0"/>
            </a:spcBef>
            <a:spcAft>
              <a:spcPct val="35000"/>
            </a:spcAft>
            <a:buNone/>
          </a:pPr>
          <a:r>
            <a:rPr lang="en-US" sz="1700" kern="1200"/>
            <a:t>Receptive language skills tends to be much higher than expressive language skills and speech clarity is reduced.</a:t>
          </a:r>
        </a:p>
      </dsp:txBody>
      <dsp:txXfrm>
        <a:off x="1435590" y="1554201"/>
        <a:ext cx="6451109" cy="1242935"/>
      </dsp:txXfrm>
    </dsp:sp>
    <dsp:sp modelId="{A4C2BA6E-D958-4DE5-8C6D-DB33392C5760}">
      <dsp:nvSpPr>
        <dsp:cNvPr id="0" name=""/>
        <dsp:cNvSpPr/>
      </dsp:nvSpPr>
      <dsp:spPr>
        <a:xfrm>
          <a:off x="0" y="3108402"/>
          <a:ext cx="7886700" cy="12429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FE412A-115B-4B8D-AF3F-3836D7237BA7}">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609C589-96E0-4D39-9825-933E7B62F314}">
      <dsp:nvSpPr>
        <dsp:cNvPr id="0" name=""/>
        <dsp:cNvSpPr/>
      </dsp:nvSpPr>
      <dsp:spPr>
        <a:xfrm>
          <a:off x="1435590" y="3107870"/>
          <a:ext cx="64511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755650">
            <a:lnSpc>
              <a:spcPct val="90000"/>
            </a:lnSpc>
            <a:spcBef>
              <a:spcPct val="0"/>
            </a:spcBef>
            <a:spcAft>
              <a:spcPct val="35000"/>
            </a:spcAft>
            <a:buNone/>
          </a:pPr>
          <a:r>
            <a:rPr lang="en-US" sz="1700" kern="1200" dirty="0"/>
            <a:t>Many parents and therapists are good at teaching receptive language (what the child learns and knows) and less sure about how to improve expressive language skills (what a child can tell us) and speech clarity (how well they are understood).</a:t>
          </a:r>
        </a:p>
      </dsp:txBody>
      <dsp:txXfrm>
        <a:off x="1435590" y="3107870"/>
        <a:ext cx="6451109" cy="124293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67D751-45DE-8641-851E-626B7C32A516}">
      <dsp:nvSpPr>
        <dsp:cNvPr id="0" name=""/>
        <dsp:cNvSpPr/>
      </dsp:nvSpPr>
      <dsp:spPr>
        <a:xfrm>
          <a:off x="2984132" y="-233595"/>
          <a:ext cx="1021295" cy="95780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Each of these can become problematic if they don’t subs</a:t>
          </a:r>
          <a:r>
            <a:rPr lang="en-US" sz="800" kern="1200" dirty="0"/>
            <a:t>ide </a:t>
          </a:r>
        </a:p>
      </dsp:txBody>
      <dsp:txXfrm>
        <a:off x="3030888" y="-186839"/>
        <a:ext cx="927783" cy="864295"/>
      </dsp:txXfrm>
    </dsp:sp>
    <dsp:sp modelId="{F4B3C083-ED68-3E4D-8DB7-7ABA00BA5A88}">
      <dsp:nvSpPr>
        <dsp:cNvPr id="0" name=""/>
        <dsp:cNvSpPr/>
      </dsp:nvSpPr>
      <dsp:spPr>
        <a:xfrm>
          <a:off x="1435359" y="244461"/>
          <a:ext cx="4187020" cy="4187020"/>
        </a:xfrm>
        <a:custGeom>
          <a:avLst/>
          <a:gdLst/>
          <a:ahLst/>
          <a:cxnLst/>
          <a:rect l="0" t="0" r="0" b="0"/>
          <a:pathLst>
            <a:path>
              <a:moveTo>
                <a:pt x="2623653" y="68236"/>
              </a:moveTo>
              <a:arcTo wR="2093510" hR="2093510" stAng="17080131" swAng="272294"/>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247B65B8-AB52-324D-A038-31A033167FA2}">
      <dsp:nvSpPr>
        <dsp:cNvPr id="0" name=""/>
        <dsp:cNvSpPr/>
      </dsp:nvSpPr>
      <dsp:spPr>
        <a:xfrm>
          <a:off x="4269488" y="281883"/>
          <a:ext cx="1214611" cy="906426"/>
        </a:xfrm>
        <a:prstGeom prst="roundRect">
          <a:avLst/>
        </a:prstGeom>
        <a:solidFill>
          <a:schemeClr val="accent5">
            <a:hueOff val="-844818"/>
            <a:satOff val="-2177"/>
            <a:lumOff val="-1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Teething</a:t>
          </a:r>
        </a:p>
      </dsp:txBody>
      <dsp:txXfrm>
        <a:off x="4313736" y="326131"/>
        <a:ext cx="1126115" cy="817930"/>
      </dsp:txXfrm>
    </dsp:sp>
    <dsp:sp modelId="{E4989B7F-47C5-9C4F-9261-2A7CDA605154}">
      <dsp:nvSpPr>
        <dsp:cNvPr id="0" name=""/>
        <dsp:cNvSpPr/>
      </dsp:nvSpPr>
      <dsp:spPr>
        <a:xfrm>
          <a:off x="1437601" y="245308"/>
          <a:ext cx="4187020" cy="4187020"/>
        </a:xfrm>
        <a:custGeom>
          <a:avLst/>
          <a:gdLst/>
          <a:ahLst/>
          <a:cxnLst/>
          <a:rect l="0" t="0" r="0" b="0"/>
          <a:pathLst>
            <a:path>
              <a:moveTo>
                <a:pt x="3881147" y="1003951"/>
              </a:moveTo>
              <a:arcTo wR="2093510" hR="2093510" stAng="19718271" swAng="356173"/>
            </a:path>
          </a:pathLst>
        </a:custGeom>
        <a:noFill/>
        <a:ln w="6350" cap="flat" cmpd="sng" algn="ctr">
          <a:solidFill>
            <a:schemeClr val="accent5">
              <a:hueOff val="-844818"/>
              <a:satOff val="-2177"/>
              <a:lumOff val="-147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8FE7C919-4626-2048-9CC9-BDB32E714C3E}">
      <dsp:nvSpPr>
        <dsp:cNvPr id="0" name=""/>
        <dsp:cNvSpPr/>
      </dsp:nvSpPr>
      <dsp:spPr>
        <a:xfrm>
          <a:off x="5019388" y="1505666"/>
          <a:ext cx="1146856" cy="939235"/>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Drooling</a:t>
          </a:r>
        </a:p>
      </dsp:txBody>
      <dsp:txXfrm>
        <a:off x="5065238" y="1551516"/>
        <a:ext cx="1055156" cy="847535"/>
      </dsp:txXfrm>
    </dsp:sp>
    <dsp:sp modelId="{199A75B9-C519-3349-93BD-148B7CD07201}">
      <dsp:nvSpPr>
        <dsp:cNvPr id="0" name=""/>
        <dsp:cNvSpPr/>
      </dsp:nvSpPr>
      <dsp:spPr>
        <a:xfrm>
          <a:off x="1437601" y="245308"/>
          <a:ext cx="4187020" cy="4187020"/>
        </a:xfrm>
        <a:custGeom>
          <a:avLst/>
          <a:gdLst/>
          <a:ahLst/>
          <a:cxnLst/>
          <a:rect l="0" t="0" r="0" b="0"/>
          <a:pathLst>
            <a:path>
              <a:moveTo>
                <a:pt x="4178226" y="2285195"/>
              </a:moveTo>
              <a:arcTo wR="2093510" hR="2093510" stAng="315207" swAng="424038"/>
            </a:path>
          </a:pathLst>
        </a:custGeom>
        <a:noFill/>
        <a:ln w="6350" cap="flat" cmpd="sng" algn="ctr">
          <a:solidFill>
            <a:schemeClr val="accent5">
              <a:hueOff val="-1689636"/>
              <a:satOff val="-4355"/>
              <a:lumOff val="-294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794EA6E7-3D44-A74B-AD5C-4BC65596073C}">
      <dsp:nvSpPr>
        <dsp:cNvPr id="0" name=""/>
        <dsp:cNvSpPr/>
      </dsp:nvSpPr>
      <dsp:spPr>
        <a:xfrm>
          <a:off x="4732455" y="2868989"/>
          <a:ext cx="1223376" cy="1033167"/>
        </a:xfrm>
        <a:prstGeom prst="roundRect">
          <a:avLst/>
        </a:prstGeom>
        <a:solidFill>
          <a:schemeClr val="accent5">
            <a:hueOff val="-2534453"/>
            <a:satOff val="-6532"/>
            <a:lumOff val="-4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Tongue thrusting</a:t>
          </a:r>
        </a:p>
      </dsp:txBody>
      <dsp:txXfrm>
        <a:off x="4782890" y="2919424"/>
        <a:ext cx="1122506" cy="932297"/>
      </dsp:txXfrm>
    </dsp:sp>
    <dsp:sp modelId="{4637056A-7D52-EF47-AD25-4EAFDF30F2DB}">
      <dsp:nvSpPr>
        <dsp:cNvPr id="0" name=""/>
        <dsp:cNvSpPr/>
      </dsp:nvSpPr>
      <dsp:spPr>
        <a:xfrm>
          <a:off x="1437601" y="245308"/>
          <a:ext cx="4187020" cy="4187020"/>
        </a:xfrm>
        <a:custGeom>
          <a:avLst/>
          <a:gdLst/>
          <a:ahLst/>
          <a:cxnLst/>
          <a:rect l="0" t="0" r="0" b="0"/>
          <a:pathLst>
            <a:path>
              <a:moveTo>
                <a:pt x="3462045" y="3677774"/>
              </a:moveTo>
              <a:arcTo wR="2093510" hR="2093510" stAng="2950714" swAng="156395"/>
            </a:path>
          </a:pathLst>
        </a:custGeom>
        <a:noFill/>
        <a:ln w="6350" cap="flat" cmpd="sng" algn="ctr">
          <a:solidFill>
            <a:schemeClr val="accent5">
              <a:hueOff val="-2534453"/>
              <a:satOff val="-6532"/>
              <a:lumOff val="-441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477050A9-E0A6-8542-A94D-586ABA0E4A9A}">
      <dsp:nvSpPr>
        <dsp:cNvPr id="0" name=""/>
        <dsp:cNvSpPr/>
      </dsp:nvSpPr>
      <dsp:spPr>
        <a:xfrm>
          <a:off x="3693167" y="3824474"/>
          <a:ext cx="1107932" cy="963198"/>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Food stuffing</a:t>
          </a:r>
        </a:p>
      </dsp:txBody>
      <dsp:txXfrm>
        <a:off x="3740186" y="3871493"/>
        <a:ext cx="1013894" cy="869160"/>
      </dsp:txXfrm>
    </dsp:sp>
    <dsp:sp modelId="{F044838B-9A67-EB4E-8ACC-A58F595A86E0}">
      <dsp:nvSpPr>
        <dsp:cNvPr id="0" name=""/>
        <dsp:cNvSpPr/>
      </dsp:nvSpPr>
      <dsp:spPr>
        <a:xfrm>
          <a:off x="1437601" y="245308"/>
          <a:ext cx="4187020" cy="4187020"/>
        </a:xfrm>
        <a:custGeom>
          <a:avLst/>
          <a:gdLst/>
          <a:ahLst/>
          <a:cxnLst/>
          <a:rect l="0" t="0" r="0" b="0"/>
          <a:pathLst>
            <a:path>
              <a:moveTo>
                <a:pt x="2187307" y="4184917"/>
              </a:moveTo>
              <a:arcTo wR="2093510" hR="2093510" stAng="5245924" swAng="337534"/>
            </a:path>
          </a:pathLst>
        </a:custGeom>
        <a:noFill/>
        <a:ln w="6350" cap="flat" cmpd="sng" algn="ctr">
          <a:solidFill>
            <a:schemeClr val="accent5">
              <a:hueOff val="-3379271"/>
              <a:satOff val="-8710"/>
              <a:lumOff val="-5883"/>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3945C33A-C449-D74A-99B4-E5B1EC4D3EB8}">
      <dsp:nvSpPr>
        <dsp:cNvPr id="0" name=""/>
        <dsp:cNvSpPr/>
      </dsp:nvSpPr>
      <dsp:spPr>
        <a:xfrm>
          <a:off x="2278955" y="3769077"/>
          <a:ext cx="1072266" cy="1073993"/>
        </a:xfrm>
        <a:prstGeom prst="roundRect">
          <a:avLst/>
        </a:prstGeom>
        <a:solidFill>
          <a:schemeClr val="accent5">
            <a:hueOff val="-4224089"/>
            <a:satOff val="-10887"/>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Mouth breathing</a:t>
          </a:r>
        </a:p>
      </dsp:txBody>
      <dsp:txXfrm>
        <a:off x="2331299" y="3821421"/>
        <a:ext cx="967578" cy="969305"/>
      </dsp:txXfrm>
    </dsp:sp>
    <dsp:sp modelId="{96B6E364-6F9B-404C-B06F-96C594431698}">
      <dsp:nvSpPr>
        <dsp:cNvPr id="0" name=""/>
        <dsp:cNvSpPr/>
      </dsp:nvSpPr>
      <dsp:spPr>
        <a:xfrm>
          <a:off x="1437601" y="245308"/>
          <a:ext cx="4187020" cy="4187020"/>
        </a:xfrm>
        <a:custGeom>
          <a:avLst/>
          <a:gdLst/>
          <a:ahLst/>
          <a:cxnLst/>
          <a:rect l="0" t="0" r="0" b="0"/>
          <a:pathLst>
            <a:path>
              <a:moveTo>
                <a:pt x="809329" y="3746889"/>
              </a:moveTo>
              <a:arcTo wR="2093510" hR="2093510" stAng="7670190" swAng="198418"/>
            </a:path>
          </a:pathLst>
        </a:custGeom>
        <a:noFill/>
        <a:ln w="6350" cap="flat" cmpd="sng" algn="ctr">
          <a:solidFill>
            <a:schemeClr val="accent5">
              <a:hueOff val="-4224089"/>
              <a:satOff val="-10887"/>
              <a:lumOff val="-7353"/>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03F8E361-527C-134D-96D8-4AE801BD4D74}">
      <dsp:nvSpPr>
        <dsp:cNvPr id="0" name=""/>
        <dsp:cNvSpPr/>
      </dsp:nvSpPr>
      <dsp:spPr>
        <a:xfrm>
          <a:off x="1168834" y="2882553"/>
          <a:ext cx="1098487" cy="1006039"/>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Teeth grinding</a:t>
          </a:r>
        </a:p>
      </dsp:txBody>
      <dsp:txXfrm>
        <a:off x="1217945" y="2931664"/>
        <a:ext cx="1000265" cy="907817"/>
      </dsp:txXfrm>
    </dsp:sp>
    <dsp:sp modelId="{04941A60-BD47-A545-B692-5EE4C484C0F2}">
      <dsp:nvSpPr>
        <dsp:cNvPr id="0" name=""/>
        <dsp:cNvSpPr/>
      </dsp:nvSpPr>
      <dsp:spPr>
        <a:xfrm>
          <a:off x="1437601" y="245308"/>
          <a:ext cx="4187020" cy="4187020"/>
        </a:xfrm>
        <a:custGeom>
          <a:avLst/>
          <a:gdLst/>
          <a:ahLst/>
          <a:cxnLst/>
          <a:rect l="0" t="0" r="0" b="0"/>
          <a:pathLst>
            <a:path>
              <a:moveTo>
                <a:pt x="52167" y="2557949"/>
              </a:moveTo>
              <a:arcTo wR="2093510" hR="2093510" stAng="10030947" swAng="403577"/>
            </a:path>
          </a:pathLst>
        </a:custGeom>
        <a:noFill/>
        <a:ln w="6350" cap="flat" cmpd="sng" algn="ctr">
          <a:solidFill>
            <a:schemeClr val="accent5">
              <a:hueOff val="-5068907"/>
              <a:satOff val="-13064"/>
              <a:lumOff val="-8824"/>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0E1CA4D9-6BE4-D648-BB17-D6BAD314E49C}">
      <dsp:nvSpPr>
        <dsp:cNvPr id="0" name=""/>
        <dsp:cNvSpPr/>
      </dsp:nvSpPr>
      <dsp:spPr>
        <a:xfrm>
          <a:off x="823521" y="1470995"/>
          <a:ext cx="1291769" cy="1008576"/>
        </a:xfrm>
        <a:prstGeom prst="roundRect">
          <a:avLst/>
        </a:prstGeom>
        <a:solidFill>
          <a:schemeClr val="accent5">
            <a:hueOff val="-5913725"/>
            <a:satOff val="-15242"/>
            <a:lumOff val="-10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Nasal snorting</a:t>
          </a:r>
        </a:p>
      </dsp:txBody>
      <dsp:txXfrm>
        <a:off x="872756" y="1520230"/>
        <a:ext cx="1193299" cy="910106"/>
      </dsp:txXfrm>
    </dsp:sp>
    <dsp:sp modelId="{CEE3A4E3-4DDC-1742-A237-54DAF829DA2D}">
      <dsp:nvSpPr>
        <dsp:cNvPr id="0" name=""/>
        <dsp:cNvSpPr/>
      </dsp:nvSpPr>
      <dsp:spPr>
        <a:xfrm>
          <a:off x="1437601" y="245308"/>
          <a:ext cx="4187020" cy="4187020"/>
        </a:xfrm>
        <a:custGeom>
          <a:avLst/>
          <a:gdLst/>
          <a:ahLst/>
          <a:cxnLst/>
          <a:rect l="0" t="0" r="0" b="0"/>
          <a:pathLst>
            <a:path>
              <a:moveTo>
                <a:pt x="202812" y="1194595"/>
              </a:moveTo>
              <a:arcTo wR="2093510" hR="2093510" stAng="12325699" swAng="169025"/>
            </a:path>
          </a:pathLst>
        </a:custGeom>
        <a:noFill/>
        <a:ln w="6350" cap="flat" cmpd="sng" algn="ctr">
          <a:solidFill>
            <a:schemeClr val="accent5">
              <a:hueOff val="-5913725"/>
              <a:satOff val="-15242"/>
              <a:lumOff val="-10294"/>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EF706B9B-9851-0548-A299-E71F56F136FA}">
      <dsp:nvSpPr>
        <dsp:cNvPr id="0" name=""/>
        <dsp:cNvSpPr/>
      </dsp:nvSpPr>
      <dsp:spPr>
        <a:xfrm>
          <a:off x="1589911" y="152203"/>
          <a:ext cx="1191035" cy="1165786"/>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Tongue sucking</a:t>
          </a:r>
        </a:p>
      </dsp:txBody>
      <dsp:txXfrm>
        <a:off x="1646820" y="209112"/>
        <a:ext cx="1077217" cy="1051968"/>
      </dsp:txXfrm>
    </dsp:sp>
    <dsp:sp modelId="{487E9418-4CB8-1A46-94B8-A0B87B5CC873}">
      <dsp:nvSpPr>
        <dsp:cNvPr id="0" name=""/>
        <dsp:cNvSpPr/>
      </dsp:nvSpPr>
      <dsp:spPr>
        <a:xfrm>
          <a:off x="1440485" y="244198"/>
          <a:ext cx="4187020" cy="4187020"/>
        </a:xfrm>
        <a:custGeom>
          <a:avLst/>
          <a:gdLst/>
          <a:ahLst/>
          <a:cxnLst/>
          <a:rect l="0" t="0" r="0" b="0"/>
          <a:pathLst>
            <a:path>
              <a:moveTo>
                <a:pt x="1380519" y="125153"/>
              </a:moveTo>
              <a:arcTo wR="2093510" hR="2093510" stAng="15005296" swAng="210831"/>
            </a:path>
          </a:pathLst>
        </a:custGeom>
        <a:noFill/>
        <a:ln w="6350" cap="flat" cmpd="sng" algn="ctr">
          <a:solidFill>
            <a:schemeClr val="accent5">
              <a:hueOff val="-6758543"/>
              <a:satOff val="-17419"/>
              <a:lumOff val="-11765"/>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96B641-7106-5E4E-8B7A-126836804934}">
      <dsp:nvSpPr>
        <dsp:cNvPr id="0" name=""/>
        <dsp:cNvSpPr/>
      </dsp:nvSpPr>
      <dsp:spPr>
        <a:xfrm>
          <a:off x="2336042" y="547036"/>
          <a:ext cx="422163" cy="91440"/>
        </a:xfrm>
        <a:custGeom>
          <a:avLst/>
          <a:gdLst/>
          <a:ahLst/>
          <a:cxnLst/>
          <a:rect l="0" t="0" r="0" b="0"/>
          <a:pathLst>
            <a:path>
              <a:moveTo>
                <a:pt x="0" y="45720"/>
              </a:moveTo>
              <a:lnTo>
                <a:pt x="422163"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35805" y="590492"/>
        <a:ext cx="22638" cy="4527"/>
      </dsp:txXfrm>
    </dsp:sp>
    <dsp:sp modelId="{5218ACA9-B6CE-2D4B-84F9-EB1EF99A053D}">
      <dsp:nvSpPr>
        <dsp:cNvPr id="0" name=""/>
        <dsp:cNvSpPr/>
      </dsp:nvSpPr>
      <dsp:spPr>
        <a:xfrm>
          <a:off x="369303" y="2194"/>
          <a:ext cx="1968539" cy="118112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460" tIns="101252" rIns="96460" bIns="101252" numCol="1" spcCol="1270" anchor="ctr" anchorCtr="0">
          <a:noAutofit/>
        </a:bodyPr>
        <a:lstStyle/>
        <a:p>
          <a:pPr marL="0" lvl="0" indent="0" algn="ctr" defTabSz="533400">
            <a:lnSpc>
              <a:spcPct val="90000"/>
            </a:lnSpc>
            <a:spcBef>
              <a:spcPct val="0"/>
            </a:spcBef>
            <a:spcAft>
              <a:spcPct val="35000"/>
            </a:spcAft>
            <a:buNone/>
          </a:pPr>
          <a:r>
            <a:rPr lang="en-US" sz="1200" kern="1200"/>
            <a:t>Reduced tongue lateralization</a:t>
          </a:r>
        </a:p>
      </dsp:txBody>
      <dsp:txXfrm>
        <a:off x="369303" y="2194"/>
        <a:ext cx="1968539" cy="1181123"/>
      </dsp:txXfrm>
    </dsp:sp>
    <dsp:sp modelId="{D664929B-088B-3F4F-8404-0FC76E22A843}">
      <dsp:nvSpPr>
        <dsp:cNvPr id="0" name=""/>
        <dsp:cNvSpPr/>
      </dsp:nvSpPr>
      <dsp:spPr>
        <a:xfrm>
          <a:off x="4757346" y="547036"/>
          <a:ext cx="422163" cy="91440"/>
        </a:xfrm>
        <a:custGeom>
          <a:avLst/>
          <a:gdLst/>
          <a:ahLst/>
          <a:cxnLst/>
          <a:rect l="0" t="0" r="0" b="0"/>
          <a:pathLst>
            <a:path>
              <a:moveTo>
                <a:pt x="0" y="45720"/>
              </a:moveTo>
              <a:lnTo>
                <a:pt x="422163"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957108" y="590492"/>
        <a:ext cx="22638" cy="4527"/>
      </dsp:txXfrm>
    </dsp:sp>
    <dsp:sp modelId="{1F33817C-E79A-704F-912A-03583CCA2F36}">
      <dsp:nvSpPr>
        <dsp:cNvPr id="0" name=""/>
        <dsp:cNvSpPr/>
      </dsp:nvSpPr>
      <dsp:spPr>
        <a:xfrm>
          <a:off x="2790606" y="2194"/>
          <a:ext cx="1968539" cy="118112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460" tIns="101252" rIns="96460" bIns="101252" numCol="1" spcCol="1270" anchor="ctr" anchorCtr="0">
          <a:noAutofit/>
        </a:bodyPr>
        <a:lstStyle/>
        <a:p>
          <a:pPr marL="0" lvl="0" indent="0" algn="ctr" defTabSz="533400">
            <a:lnSpc>
              <a:spcPct val="90000"/>
            </a:lnSpc>
            <a:spcBef>
              <a:spcPct val="0"/>
            </a:spcBef>
            <a:spcAft>
              <a:spcPct val="35000"/>
            </a:spcAft>
            <a:buNone/>
          </a:pPr>
          <a:r>
            <a:rPr lang="en-US" sz="1200" kern="1200"/>
            <a:t>Tongue thrusting</a:t>
          </a:r>
        </a:p>
      </dsp:txBody>
      <dsp:txXfrm>
        <a:off x="2790606" y="2194"/>
        <a:ext cx="1968539" cy="1181123"/>
      </dsp:txXfrm>
    </dsp:sp>
    <dsp:sp modelId="{0F70AE72-4A5E-E84D-AB81-C2040B4C00B9}">
      <dsp:nvSpPr>
        <dsp:cNvPr id="0" name=""/>
        <dsp:cNvSpPr/>
      </dsp:nvSpPr>
      <dsp:spPr>
        <a:xfrm>
          <a:off x="1353573" y="1181518"/>
          <a:ext cx="4842606" cy="422163"/>
        </a:xfrm>
        <a:custGeom>
          <a:avLst/>
          <a:gdLst/>
          <a:ahLst/>
          <a:cxnLst/>
          <a:rect l="0" t="0" r="0" b="0"/>
          <a:pathLst>
            <a:path>
              <a:moveTo>
                <a:pt x="4842606" y="0"/>
              </a:moveTo>
              <a:lnTo>
                <a:pt x="4842606" y="228181"/>
              </a:lnTo>
              <a:lnTo>
                <a:pt x="0" y="228181"/>
              </a:lnTo>
              <a:lnTo>
                <a:pt x="0" y="422163"/>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53283" y="1390336"/>
        <a:ext cx="243186" cy="4527"/>
      </dsp:txXfrm>
    </dsp:sp>
    <dsp:sp modelId="{0B138982-827A-0D4D-AEA8-CB4FF89EADD0}">
      <dsp:nvSpPr>
        <dsp:cNvPr id="0" name=""/>
        <dsp:cNvSpPr/>
      </dsp:nvSpPr>
      <dsp:spPr>
        <a:xfrm>
          <a:off x="5211910" y="2194"/>
          <a:ext cx="1968539" cy="118112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460" tIns="101252" rIns="96460" bIns="101252" numCol="1" spcCol="1270" anchor="ctr" anchorCtr="0">
          <a:noAutofit/>
        </a:bodyPr>
        <a:lstStyle/>
        <a:p>
          <a:pPr marL="0" lvl="0" indent="0" algn="ctr" defTabSz="533400">
            <a:lnSpc>
              <a:spcPct val="90000"/>
            </a:lnSpc>
            <a:spcBef>
              <a:spcPct val="0"/>
            </a:spcBef>
            <a:spcAft>
              <a:spcPct val="35000"/>
            </a:spcAft>
            <a:buNone/>
          </a:pPr>
          <a:r>
            <a:rPr lang="en-US" sz="1200" kern="1200"/>
            <a:t>Inadequate or inconsistent lip closure</a:t>
          </a:r>
        </a:p>
      </dsp:txBody>
      <dsp:txXfrm>
        <a:off x="5211910" y="2194"/>
        <a:ext cx="1968539" cy="1181123"/>
      </dsp:txXfrm>
    </dsp:sp>
    <dsp:sp modelId="{DD82E8DC-74F0-C848-A438-14A3D08B129C}">
      <dsp:nvSpPr>
        <dsp:cNvPr id="0" name=""/>
        <dsp:cNvSpPr/>
      </dsp:nvSpPr>
      <dsp:spPr>
        <a:xfrm>
          <a:off x="2336042" y="2180923"/>
          <a:ext cx="422163" cy="91440"/>
        </a:xfrm>
        <a:custGeom>
          <a:avLst/>
          <a:gdLst/>
          <a:ahLst/>
          <a:cxnLst/>
          <a:rect l="0" t="0" r="0" b="0"/>
          <a:pathLst>
            <a:path>
              <a:moveTo>
                <a:pt x="0" y="45720"/>
              </a:moveTo>
              <a:lnTo>
                <a:pt x="422163"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35805" y="2224379"/>
        <a:ext cx="22638" cy="4527"/>
      </dsp:txXfrm>
    </dsp:sp>
    <dsp:sp modelId="{6329F486-7B81-BC41-9026-7BE394568BF6}">
      <dsp:nvSpPr>
        <dsp:cNvPr id="0" name=""/>
        <dsp:cNvSpPr/>
      </dsp:nvSpPr>
      <dsp:spPr>
        <a:xfrm>
          <a:off x="369303" y="1636081"/>
          <a:ext cx="1968539" cy="118112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460" tIns="101252" rIns="96460" bIns="101252" numCol="1" spcCol="1270" anchor="ctr" anchorCtr="0">
          <a:noAutofit/>
        </a:bodyPr>
        <a:lstStyle/>
        <a:p>
          <a:pPr marL="0" lvl="0" indent="0" algn="ctr" defTabSz="533400">
            <a:lnSpc>
              <a:spcPct val="90000"/>
            </a:lnSpc>
            <a:spcBef>
              <a:spcPct val="0"/>
            </a:spcBef>
            <a:spcAft>
              <a:spcPct val="35000"/>
            </a:spcAft>
            <a:buNone/>
          </a:pPr>
          <a:r>
            <a:rPr lang="en-US" sz="1200" kern="1200"/>
            <a:t>Mouth breathing</a:t>
          </a:r>
        </a:p>
      </dsp:txBody>
      <dsp:txXfrm>
        <a:off x="369303" y="1636081"/>
        <a:ext cx="1968539" cy="1181123"/>
      </dsp:txXfrm>
    </dsp:sp>
    <dsp:sp modelId="{46B5A194-81BA-714C-9F53-836C8F8964C2}">
      <dsp:nvSpPr>
        <dsp:cNvPr id="0" name=""/>
        <dsp:cNvSpPr/>
      </dsp:nvSpPr>
      <dsp:spPr>
        <a:xfrm>
          <a:off x="4757346" y="2180923"/>
          <a:ext cx="422163" cy="91440"/>
        </a:xfrm>
        <a:custGeom>
          <a:avLst/>
          <a:gdLst/>
          <a:ahLst/>
          <a:cxnLst/>
          <a:rect l="0" t="0" r="0" b="0"/>
          <a:pathLst>
            <a:path>
              <a:moveTo>
                <a:pt x="0" y="45720"/>
              </a:moveTo>
              <a:lnTo>
                <a:pt x="422163"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957108" y="2224379"/>
        <a:ext cx="22638" cy="4527"/>
      </dsp:txXfrm>
    </dsp:sp>
    <dsp:sp modelId="{E4FF2F40-9CD3-134F-9F8E-CF70B459CC3D}">
      <dsp:nvSpPr>
        <dsp:cNvPr id="0" name=""/>
        <dsp:cNvSpPr/>
      </dsp:nvSpPr>
      <dsp:spPr>
        <a:xfrm>
          <a:off x="2790606" y="1636081"/>
          <a:ext cx="1968539" cy="118112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460" tIns="101252" rIns="96460" bIns="101252" numCol="1" spcCol="1270" anchor="ctr" anchorCtr="0">
          <a:noAutofit/>
        </a:bodyPr>
        <a:lstStyle/>
        <a:p>
          <a:pPr marL="0" lvl="0" indent="0" algn="ctr" defTabSz="533400">
            <a:lnSpc>
              <a:spcPct val="90000"/>
            </a:lnSpc>
            <a:spcBef>
              <a:spcPct val="0"/>
            </a:spcBef>
            <a:spcAft>
              <a:spcPct val="35000"/>
            </a:spcAft>
            <a:buNone/>
          </a:pPr>
          <a:r>
            <a:rPr lang="en-US" sz="1200" kern="1200"/>
            <a:t>Food stuffing</a:t>
          </a:r>
        </a:p>
      </dsp:txBody>
      <dsp:txXfrm>
        <a:off x="2790606" y="1636081"/>
        <a:ext cx="1968539" cy="1181123"/>
      </dsp:txXfrm>
    </dsp:sp>
    <dsp:sp modelId="{2C43E85D-170A-4F4D-892D-CB0402B014EB}">
      <dsp:nvSpPr>
        <dsp:cNvPr id="0" name=""/>
        <dsp:cNvSpPr/>
      </dsp:nvSpPr>
      <dsp:spPr>
        <a:xfrm>
          <a:off x="5211910" y="1636081"/>
          <a:ext cx="1968539" cy="118112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460" tIns="101252" rIns="96460" bIns="101252" numCol="1" spcCol="1270" anchor="ctr" anchorCtr="0">
          <a:noAutofit/>
        </a:bodyPr>
        <a:lstStyle/>
        <a:p>
          <a:pPr marL="0" lvl="0" indent="0" algn="ctr" defTabSz="533400">
            <a:lnSpc>
              <a:spcPct val="90000"/>
            </a:lnSpc>
            <a:spcBef>
              <a:spcPct val="0"/>
            </a:spcBef>
            <a:spcAft>
              <a:spcPct val="35000"/>
            </a:spcAft>
            <a:buNone/>
          </a:pPr>
          <a:r>
            <a:rPr lang="en-US" sz="1200" kern="1200"/>
            <a:t>Picky eating, food jagging, stuffing, gagging, choking, spitting out, poor chewing, pocketing, skipping classes of foods, regression</a:t>
          </a:r>
        </a:p>
      </dsp:txBody>
      <dsp:txXfrm>
        <a:off x="5211910" y="1636081"/>
        <a:ext cx="1968539" cy="118112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59154C-728E-EE46-9B75-FEAD2CA78E6A}">
      <dsp:nvSpPr>
        <dsp:cNvPr id="0" name=""/>
        <dsp:cNvSpPr/>
      </dsp:nvSpPr>
      <dsp:spPr>
        <a:xfrm>
          <a:off x="0" y="155"/>
          <a:ext cx="1258459" cy="468067"/>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17145" rIns="34290" bIns="17145" numCol="1" spcCol="1270" anchor="ctr" anchorCtr="0">
          <a:noAutofit/>
        </a:bodyPr>
        <a:lstStyle/>
        <a:p>
          <a:pPr marL="0" lvl="0" indent="0" algn="ctr" defTabSz="400050">
            <a:lnSpc>
              <a:spcPct val="90000"/>
            </a:lnSpc>
            <a:spcBef>
              <a:spcPct val="0"/>
            </a:spcBef>
            <a:spcAft>
              <a:spcPct val="35000"/>
            </a:spcAft>
            <a:buNone/>
          </a:pPr>
          <a:r>
            <a:rPr lang="en-US" sz="900" kern="1200" dirty="0"/>
            <a:t>Straw drinking: honey bear to straw hierarchies</a:t>
          </a:r>
        </a:p>
      </dsp:txBody>
      <dsp:txXfrm>
        <a:off x="22849" y="23004"/>
        <a:ext cx="1212761" cy="422369"/>
      </dsp:txXfrm>
    </dsp:sp>
    <dsp:sp modelId="{2BE2BF9A-0C46-5F47-B06E-3B3C9E580C65}">
      <dsp:nvSpPr>
        <dsp:cNvPr id="0" name=""/>
        <dsp:cNvSpPr/>
      </dsp:nvSpPr>
      <dsp:spPr>
        <a:xfrm>
          <a:off x="0" y="491625"/>
          <a:ext cx="1258459" cy="468067"/>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17145" rIns="34290" bIns="17145" numCol="1" spcCol="1270" anchor="ctr" anchorCtr="0">
          <a:noAutofit/>
        </a:bodyPr>
        <a:lstStyle/>
        <a:p>
          <a:pPr marL="0" lvl="0" indent="0" algn="ctr" defTabSz="400050">
            <a:lnSpc>
              <a:spcPct val="90000"/>
            </a:lnSpc>
            <a:spcBef>
              <a:spcPct val="0"/>
            </a:spcBef>
            <a:spcAft>
              <a:spcPct val="35000"/>
            </a:spcAft>
            <a:buNone/>
          </a:pPr>
          <a:r>
            <a:rPr lang="en-US" sz="900" kern="1200" dirty="0"/>
            <a:t>Sippy cups and open cups</a:t>
          </a:r>
        </a:p>
      </dsp:txBody>
      <dsp:txXfrm>
        <a:off x="22849" y="514474"/>
        <a:ext cx="1212761" cy="422369"/>
      </dsp:txXfrm>
    </dsp:sp>
    <dsp:sp modelId="{8B1446DD-CC48-E84C-827F-4ADCF9174F8F}">
      <dsp:nvSpPr>
        <dsp:cNvPr id="0" name=""/>
        <dsp:cNvSpPr/>
      </dsp:nvSpPr>
      <dsp:spPr>
        <a:xfrm>
          <a:off x="0" y="983096"/>
          <a:ext cx="1258459" cy="468067"/>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17145" rIns="34290" bIns="17145" numCol="1" spcCol="1270" anchor="ctr" anchorCtr="0">
          <a:noAutofit/>
        </a:bodyPr>
        <a:lstStyle/>
        <a:p>
          <a:pPr marL="0" lvl="0" indent="0" algn="ctr" defTabSz="400050">
            <a:lnSpc>
              <a:spcPct val="90000"/>
            </a:lnSpc>
            <a:spcBef>
              <a:spcPct val="0"/>
            </a:spcBef>
            <a:spcAft>
              <a:spcPct val="35000"/>
            </a:spcAft>
            <a:buNone/>
          </a:pPr>
          <a:r>
            <a:rPr lang="en-US" sz="900" kern="1200" dirty="0"/>
            <a:t>Stick foods</a:t>
          </a:r>
        </a:p>
      </dsp:txBody>
      <dsp:txXfrm>
        <a:off x="22849" y="1005945"/>
        <a:ext cx="1212761" cy="422369"/>
      </dsp:txXfrm>
    </dsp:sp>
    <dsp:sp modelId="{A9919A33-B283-E84F-A861-3251F8649AE7}">
      <dsp:nvSpPr>
        <dsp:cNvPr id="0" name=""/>
        <dsp:cNvSpPr/>
      </dsp:nvSpPr>
      <dsp:spPr>
        <a:xfrm>
          <a:off x="0" y="1474567"/>
          <a:ext cx="1258459" cy="468067"/>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17145" rIns="34290" bIns="17145" numCol="1" spcCol="1270" anchor="ctr" anchorCtr="0">
          <a:noAutofit/>
        </a:bodyPr>
        <a:lstStyle/>
        <a:p>
          <a:pPr marL="0" lvl="0" indent="0" algn="ctr" defTabSz="400050">
            <a:lnSpc>
              <a:spcPct val="90000"/>
            </a:lnSpc>
            <a:spcBef>
              <a:spcPct val="0"/>
            </a:spcBef>
            <a:spcAft>
              <a:spcPct val="35000"/>
            </a:spcAft>
            <a:buNone/>
          </a:pPr>
          <a:r>
            <a:rPr lang="en-US" sz="900" kern="1200" dirty="0"/>
            <a:t>Spoon and fork use</a:t>
          </a:r>
        </a:p>
      </dsp:txBody>
      <dsp:txXfrm>
        <a:off x="22849" y="1497416"/>
        <a:ext cx="1212761" cy="422369"/>
      </dsp:txXfrm>
    </dsp:sp>
    <dsp:sp modelId="{CEF8B07C-D9EB-D84A-88E1-02B17D792C1A}">
      <dsp:nvSpPr>
        <dsp:cNvPr id="0" name=""/>
        <dsp:cNvSpPr/>
      </dsp:nvSpPr>
      <dsp:spPr>
        <a:xfrm rot="5400000">
          <a:off x="2189863" y="1081441"/>
          <a:ext cx="374454" cy="2237261"/>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r>
            <a:rPr lang="en-US" sz="1000" kern="1200" dirty="0"/>
            <a:t>That match gross and fine motor abilities; not age.</a:t>
          </a:r>
        </a:p>
      </dsp:txBody>
      <dsp:txXfrm rot="-5400000">
        <a:off x="1258460" y="2031124"/>
        <a:ext cx="2218982" cy="337896"/>
      </dsp:txXfrm>
    </dsp:sp>
    <dsp:sp modelId="{E26D7F14-7EE1-984D-ACDF-99748DED263D}">
      <dsp:nvSpPr>
        <dsp:cNvPr id="0" name=""/>
        <dsp:cNvSpPr/>
      </dsp:nvSpPr>
      <dsp:spPr>
        <a:xfrm>
          <a:off x="0" y="1966038"/>
          <a:ext cx="1258459" cy="468067"/>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17145" rIns="34290" bIns="17145" numCol="1" spcCol="1270" anchor="ctr" anchorCtr="0">
          <a:noAutofit/>
        </a:bodyPr>
        <a:lstStyle/>
        <a:p>
          <a:pPr marL="0" lvl="0" indent="0" algn="ctr" defTabSz="400050">
            <a:lnSpc>
              <a:spcPct val="90000"/>
            </a:lnSpc>
            <a:spcBef>
              <a:spcPct val="0"/>
            </a:spcBef>
            <a:spcAft>
              <a:spcPct val="35000"/>
            </a:spcAft>
            <a:buNone/>
          </a:pPr>
          <a:r>
            <a:rPr lang="en-US" sz="900" kern="1200" dirty="0"/>
            <a:t>Foods that are developmentally appropriate</a:t>
          </a:r>
        </a:p>
      </dsp:txBody>
      <dsp:txXfrm>
        <a:off x="22849" y="1988887"/>
        <a:ext cx="1212761" cy="422369"/>
      </dsp:txXfrm>
    </dsp:sp>
    <dsp:sp modelId="{F2A462B1-B475-F84E-9027-01D15BD0F471}">
      <dsp:nvSpPr>
        <dsp:cNvPr id="0" name=""/>
        <dsp:cNvSpPr/>
      </dsp:nvSpPr>
      <dsp:spPr>
        <a:xfrm>
          <a:off x="0" y="2457509"/>
          <a:ext cx="1258459" cy="468067"/>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17145" rIns="34290" bIns="17145" numCol="1" spcCol="1270" anchor="ctr" anchorCtr="0">
          <a:noAutofit/>
        </a:bodyPr>
        <a:lstStyle/>
        <a:p>
          <a:pPr marL="0" lvl="0" indent="0" algn="ctr" defTabSz="400050">
            <a:lnSpc>
              <a:spcPct val="90000"/>
            </a:lnSpc>
            <a:spcBef>
              <a:spcPct val="0"/>
            </a:spcBef>
            <a:spcAft>
              <a:spcPct val="35000"/>
            </a:spcAft>
            <a:buNone/>
          </a:pPr>
          <a:r>
            <a:rPr lang="en-US" sz="900" kern="1200"/>
            <a:t>Foods that promote desired movements of the jaw, lips, tongue (sometimes cheeks). </a:t>
          </a:r>
        </a:p>
      </dsp:txBody>
      <dsp:txXfrm>
        <a:off x="22849" y="2480358"/>
        <a:ext cx="1212761" cy="422369"/>
      </dsp:txXfrm>
    </dsp:sp>
    <dsp:sp modelId="{ED363535-B271-B846-81AE-E09B89ECE7C1}">
      <dsp:nvSpPr>
        <dsp:cNvPr id="0" name=""/>
        <dsp:cNvSpPr/>
      </dsp:nvSpPr>
      <dsp:spPr>
        <a:xfrm>
          <a:off x="0" y="2948980"/>
          <a:ext cx="1258459" cy="468067"/>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17145" rIns="34290" bIns="17145" numCol="1" spcCol="1270" anchor="ctr" anchorCtr="0">
          <a:noAutofit/>
        </a:bodyPr>
        <a:lstStyle/>
        <a:p>
          <a:pPr marL="0" lvl="0" indent="0" algn="ctr" defTabSz="400050">
            <a:lnSpc>
              <a:spcPct val="90000"/>
            </a:lnSpc>
            <a:spcBef>
              <a:spcPct val="0"/>
            </a:spcBef>
            <a:spcAft>
              <a:spcPct val="35000"/>
            </a:spcAft>
            <a:buNone/>
          </a:pPr>
          <a:r>
            <a:rPr lang="en-US" sz="900" kern="1200"/>
            <a:t>2 plate method</a:t>
          </a:r>
        </a:p>
      </dsp:txBody>
      <dsp:txXfrm>
        <a:off x="22849" y="2971829"/>
        <a:ext cx="1212761" cy="422369"/>
      </dsp:txXfrm>
    </dsp:sp>
    <dsp:sp modelId="{9BD5715E-C574-824C-9AF9-E9B4BFFFE384}">
      <dsp:nvSpPr>
        <dsp:cNvPr id="0" name=""/>
        <dsp:cNvSpPr/>
      </dsp:nvSpPr>
      <dsp:spPr>
        <a:xfrm>
          <a:off x="0" y="3440451"/>
          <a:ext cx="1258459" cy="468067"/>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17145" rIns="34290" bIns="17145" numCol="1" spcCol="1270" anchor="ctr" anchorCtr="0">
          <a:noAutofit/>
        </a:bodyPr>
        <a:lstStyle/>
        <a:p>
          <a:pPr marL="0" lvl="0" indent="0" algn="ctr" defTabSz="400050">
            <a:lnSpc>
              <a:spcPct val="90000"/>
            </a:lnSpc>
            <a:spcBef>
              <a:spcPct val="0"/>
            </a:spcBef>
            <a:spcAft>
              <a:spcPct val="35000"/>
            </a:spcAft>
            <a:buNone/>
          </a:pPr>
          <a:r>
            <a:rPr lang="en-US" sz="900" kern="1200"/>
            <a:t>Family style meals</a:t>
          </a:r>
        </a:p>
      </dsp:txBody>
      <dsp:txXfrm>
        <a:off x="22849" y="3463300"/>
        <a:ext cx="1212761" cy="42236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6257DE-6203-ED4A-8809-B4C071E263F7}">
      <dsp:nvSpPr>
        <dsp:cNvPr id="0" name=""/>
        <dsp:cNvSpPr/>
      </dsp:nvSpPr>
      <dsp:spPr>
        <a:xfrm>
          <a:off x="0" y="60463"/>
          <a:ext cx="4885203" cy="192464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Essential for feeding safety and speech production</a:t>
          </a:r>
        </a:p>
      </dsp:txBody>
      <dsp:txXfrm>
        <a:off x="93954" y="154417"/>
        <a:ext cx="4697295" cy="1736741"/>
      </dsp:txXfrm>
    </dsp:sp>
    <dsp:sp modelId="{C89E0DC0-7638-8F41-99C0-BAFA264CA063}">
      <dsp:nvSpPr>
        <dsp:cNvPr id="0" name=""/>
        <dsp:cNvSpPr/>
      </dsp:nvSpPr>
      <dsp:spPr>
        <a:xfrm>
          <a:off x="0" y="1985112"/>
          <a:ext cx="4885203" cy="3839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105" tIns="44450" rIns="248920" bIns="44450" numCol="1" spcCol="1270" anchor="t" anchorCtr="0">
          <a:noAutofit/>
        </a:bodyPr>
        <a:lstStyle/>
        <a:p>
          <a:pPr marL="228600" lvl="1" indent="-228600" algn="l" defTabSz="1200150">
            <a:lnSpc>
              <a:spcPct val="90000"/>
            </a:lnSpc>
            <a:spcBef>
              <a:spcPct val="0"/>
            </a:spcBef>
            <a:spcAft>
              <a:spcPct val="20000"/>
            </a:spcAft>
            <a:buChar char="•"/>
          </a:pPr>
          <a:r>
            <a:rPr lang="en-US" sz="2700" kern="1200"/>
            <a:t>Non-food items first (chewy tubes, etc.) if needed.</a:t>
          </a:r>
        </a:p>
        <a:p>
          <a:pPr marL="228600" lvl="1" indent="-228600" algn="l" defTabSz="1200150">
            <a:lnSpc>
              <a:spcPct val="90000"/>
            </a:lnSpc>
            <a:spcBef>
              <a:spcPct val="0"/>
            </a:spcBef>
            <a:spcAft>
              <a:spcPct val="20000"/>
            </a:spcAft>
            <a:buChar char="•"/>
          </a:pPr>
          <a:r>
            <a:rPr lang="en-US" sz="2700" kern="1200"/>
            <a:t>Meltable solids</a:t>
          </a:r>
        </a:p>
        <a:p>
          <a:pPr marL="228600" lvl="1" indent="-228600" algn="l" defTabSz="1200150">
            <a:lnSpc>
              <a:spcPct val="90000"/>
            </a:lnSpc>
            <a:spcBef>
              <a:spcPct val="0"/>
            </a:spcBef>
            <a:spcAft>
              <a:spcPct val="20000"/>
            </a:spcAft>
            <a:buChar char="•"/>
          </a:pPr>
          <a:r>
            <a:rPr lang="en-US" sz="2700" kern="1200"/>
            <a:t>Placement of thick purees, mixed textures, and soft solids encourage tongue lateralization.</a:t>
          </a:r>
        </a:p>
        <a:p>
          <a:pPr marL="228600" lvl="1" indent="-228600" algn="l" defTabSz="1200150">
            <a:lnSpc>
              <a:spcPct val="90000"/>
            </a:lnSpc>
            <a:spcBef>
              <a:spcPct val="0"/>
            </a:spcBef>
            <a:spcAft>
              <a:spcPct val="20000"/>
            </a:spcAft>
            <a:buChar char="•"/>
          </a:pPr>
          <a:r>
            <a:rPr lang="en-US" sz="2700" kern="1200" dirty="0">
              <a:solidFill>
                <a:srgbClr val="CC13B6"/>
              </a:solidFill>
            </a:rPr>
            <a:t>Melanie </a:t>
          </a:r>
          <a:r>
            <a:rPr lang="en-US" sz="2700" kern="1200" dirty="0" err="1">
              <a:solidFill>
                <a:srgbClr val="CC13B6"/>
              </a:solidFill>
            </a:rPr>
            <a:t>Potock’s</a:t>
          </a:r>
          <a:r>
            <a:rPr lang="en-US" sz="2700" kern="1200" dirty="0">
              <a:solidFill>
                <a:srgbClr val="CC13B6"/>
              </a:solidFill>
            </a:rPr>
            <a:t> resources</a:t>
          </a:r>
        </a:p>
        <a:p>
          <a:pPr marL="228600" lvl="1" indent="-228600" algn="l" defTabSz="1200150">
            <a:lnSpc>
              <a:spcPct val="90000"/>
            </a:lnSpc>
            <a:spcBef>
              <a:spcPct val="0"/>
            </a:spcBef>
            <a:spcAft>
              <a:spcPct val="20000"/>
            </a:spcAft>
            <a:buChar char="•"/>
          </a:pPr>
          <a:r>
            <a:rPr lang="en-US" sz="2700" kern="1200" dirty="0">
              <a:solidFill>
                <a:srgbClr val="CC13B6"/>
              </a:solidFill>
            </a:rPr>
            <a:t>Diane Bahr’s books </a:t>
          </a:r>
        </a:p>
      </dsp:txBody>
      <dsp:txXfrm>
        <a:off x="0" y="1985112"/>
        <a:ext cx="4885203" cy="383985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9C05B8-7673-D944-83EA-2742C1D4FA83}">
      <dsp:nvSpPr>
        <dsp:cNvPr id="0" name=""/>
        <dsp:cNvSpPr/>
      </dsp:nvSpPr>
      <dsp:spPr>
        <a:xfrm>
          <a:off x="635548" y="500047"/>
          <a:ext cx="505473" cy="71"/>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C80D015-2061-BC4E-A4F8-CB83464ACB00}">
      <dsp:nvSpPr>
        <dsp:cNvPr id="0" name=""/>
        <dsp:cNvSpPr/>
      </dsp:nvSpPr>
      <dsp:spPr>
        <a:xfrm>
          <a:off x="1171350" y="457623"/>
          <a:ext cx="58129" cy="109180"/>
        </a:xfrm>
        <a:prstGeom prst="chevron">
          <a:avLst>
            <a:gd name="adj" fmla="val 9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B596D01-CCEA-3945-B10B-2C0BC1CDA32D}">
      <dsp:nvSpPr>
        <dsp:cNvPr id="0" name=""/>
        <dsp:cNvSpPr/>
      </dsp:nvSpPr>
      <dsp:spPr>
        <a:xfrm>
          <a:off x="351879" y="279599"/>
          <a:ext cx="440968" cy="440968"/>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12" tIns="17112" rIns="17112" bIns="17112" numCol="1" spcCol="1270" anchor="ctr" anchorCtr="0">
          <a:noAutofit/>
        </a:bodyPr>
        <a:lstStyle/>
        <a:p>
          <a:pPr marL="0" lvl="0" indent="0" algn="ctr" defTabSz="844550">
            <a:lnSpc>
              <a:spcPct val="90000"/>
            </a:lnSpc>
            <a:spcBef>
              <a:spcPct val="0"/>
            </a:spcBef>
            <a:spcAft>
              <a:spcPct val="35000"/>
            </a:spcAft>
            <a:buNone/>
          </a:pPr>
          <a:r>
            <a:rPr lang="en-US" sz="1900" kern="1200"/>
            <a:t>1</a:t>
          </a:r>
        </a:p>
      </dsp:txBody>
      <dsp:txXfrm>
        <a:off x="416457" y="344177"/>
        <a:ext cx="311812" cy="311812"/>
      </dsp:txXfrm>
    </dsp:sp>
    <dsp:sp modelId="{88E3965C-4B63-7A4D-8888-B0055BDBB8B0}">
      <dsp:nvSpPr>
        <dsp:cNvPr id="0" name=""/>
        <dsp:cNvSpPr/>
      </dsp:nvSpPr>
      <dsp:spPr>
        <a:xfrm>
          <a:off x="3705" y="886166"/>
          <a:ext cx="1137316" cy="1965600"/>
        </a:xfrm>
        <a:prstGeom prst="upArrowCallout">
          <a:avLst>
            <a:gd name="adj1" fmla="val 50000"/>
            <a:gd name="adj2" fmla="val 20000"/>
            <a:gd name="adj3" fmla="val 20000"/>
            <a:gd name="adj4" fmla="val 100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9713" tIns="165100" rIns="89713" bIns="165100" numCol="1" spcCol="1270" anchor="t" anchorCtr="0">
          <a:noAutofit/>
        </a:bodyPr>
        <a:lstStyle/>
        <a:p>
          <a:pPr marL="0" lvl="0" indent="0" algn="l" defTabSz="488950">
            <a:lnSpc>
              <a:spcPct val="90000"/>
            </a:lnSpc>
            <a:spcBef>
              <a:spcPct val="0"/>
            </a:spcBef>
            <a:spcAft>
              <a:spcPct val="35000"/>
            </a:spcAft>
            <a:buNone/>
          </a:pPr>
          <a:r>
            <a:rPr lang="en-US" sz="1100" kern="1200"/>
            <a:t>Feeding strategies that promote controlled oral movements act as a bridge to achieving those movements in speech.</a:t>
          </a:r>
        </a:p>
      </dsp:txBody>
      <dsp:txXfrm>
        <a:off x="3705" y="1113629"/>
        <a:ext cx="1137316" cy="1738137"/>
      </dsp:txXfrm>
    </dsp:sp>
    <dsp:sp modelId="{6F938187-4C53-1542-BCBB-715E5DB49EB4}">
      <dsp:nvSpPr>
        <dsp:cNvPr id="0" name=""/>
        <dsp:cNvSpPr/>
      </dsp:nvSpPr>
      <dsp:spPr>
        <a:xfrm>
          <a:off x="1267390" y="500046"/>
          <a:ext cx="1137316" cy="71"/>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1E46695-B801-5347-947F-6E4F1B7CDE0C}">
      <dsp:nvSpPr>
        <dsp:cNvPr id="0" name=""/>
        <dsp:cNvSpPr/>
      </dsp:nvSpPr>
      <dsp:spPr>
        <a:xfrm>
          <a:off x="2435035" y="457622"/>
          <a:ext cx="58129" cy="109181"/>
        </a:xfrm>
        <a:prstGeom prst="chevron">
          <a:avLst>
            <a:gd name="adj" fmla="val 90000"/>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39360CC-3794-D447-B363-0AC73B4D819B}">
      <dsp:nvSpPr>
        <dsp:cNvPr id="0" name=""/>
        <dsp:cNvSpPr/>
      </dsp:nvSpPr>
      <dsp:spPr>
        <a:xfrm>
          <a:off x="1615564" y="279598"/>
          <a:ext cx="440968" cy="440968"/>
        </a:xfrm>
        <a:prstGeom prst="ellips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12" tIns="17112" rIns="17112" bIns="17112" numCol="1" spcCol="1270" anchor="ctr" anchorCtr="0">
          <a:noAutofit/>
        </a:bodyPr>
        <a:lstStyle/>
        <a:p>
          <a:pPr marL="0" lvl="0" indent="0" algn="ctr" defTabSz="844550">
            <a:lnSpc>
              <a:spcPct val="90000"/>
            </a:lnSpc>
            <a:spcBef>
              <a:spcPct val="0"/>
            </a:spcBef>
            <a:spcAft>
              <a:spcPct val="35000"/>
            </a:spcAft>
            <a:buNone/>
          </a:pPr>
          <a:r>
            <a:rPr lang="en-US" sz="1900" kern="1200"/>
            <a:t>2</a:t>
          </a:r>
        </a:p>
      </dsp:txBody>
      <dsp:txXfrm>
        <a:off x="1680142" y="344176"/>
        <a:ext cx="311812" cy="311812"/>
      </dsp:txXfrm>
    </dsp:sp>
    <dsp:sp modelId="{FA127749-C526-2948-99D4-2992C960D199}">
      <dsp:nvSpPr>
        <dsp:cNvPr id="0" name=""/>
        <dsp:cNvSpPr/>
      </dsp:nvSpPr>
      <dsp:spPr>
        <a:xfrm>
          <a:off x="1267390" y="886166"/>
          <a:ext cx="1137316" cy="1965600"/>
        </a:xfrm>
        <a:prstGeom prst="upArrowCallout">
          <a:avLst>
            <a:gd name="adj1" fmla="val 50000"/>
            <a:gd name="adj2" fmla="val 20000"/>
            <a:gd name="adj3" fmla="val 20000"/>
            <a:gd name="adj4" fmla="val 10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9713" tIns="165100" rIns="89713" bIns="165100" numCol="1" spcCol="1270" anchor="t" anchorCtr="0">
          <a:noAutofit/>
        </a:bodyPr>
        <a:lstStyle/>
        <a:p>
          <a:pPr marL="0" lvl="0" indent="0" algn="l" defTabSz="488950">
            <a:lnSpc>
              <a:spcPct val="90000"/>
            </a:lnSpc>
            <a:spcBef>
              <a:spcPct val="0"/>
            </a:spcBef>
            <a:spcAft>
              <a:spcPct val="35000"/>
            </a:spcAft>
            <a:buNone/>
          </a:pPr>
          <a:r>
            <a:rPr lang="en-US" sz="1100" kern="1200"/>
            <a:t>Those movements are: vertical jaw depression and elevation, tongue lateralization, lip closure and rounding.</a:t>
          </a:r>
        </a:p>
      </dsp:txBody>
      <dsp:txXfrm>
        <a:off x="1267390" y="1113629"/>
        <a:ext cx="1137316" cy="1738137"/>
      </dsp:txXfrm>
    </dsp:sp>
    <dsp:sp modelId="{791B0C82-0FC8-4147-A403-D6E099B934E4}">
      <dsp:nvSpPr>
        <dsp:cNvPr id="0" name=""/>
        <dsp:cNvSpPr/>
      </dsp:nvSpPr>
      <dsp:spPr>
        <a:xfrm>
          <a:off x="2531075" y="500046"/>
          <a:ext cx="1137316" cy="71"/>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C263D23-0E22-FA44-82DC-567C7DC59505}">
      <dsp:nvSpPr>
        <dsp:cNvPr id="0" name=""/>
        <dsp:cNvSpPr/>
      </dsp:nvSpPr>
      <dsp:spPr>
        <a:xfrm>
          <a:off x="3698719" y="457622"/>
          <a:ext cx="58129" cy="109182"/>
        </a:xfrm>
        <a:prstGeom prst="chevron">
          <a:avLst>
            <a:gd name="adj" fmla="val 90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619E111-1BA2-924F-8A01-34E5B57B1F34}">
      <dsp:nvSpPr>
        <dsp:cNvPr id="0" name=""/>
        <dsp:cNvSpPr/>
      </dsp:nvSpPr>
      <dsp:spPr>
        <a:xfrm>
          <a:off x="2879249" y="279597"/>
          <a:ext cx="440968" cy="440968"/>
        </a:xfrm>
        <a:prstGeom prst="ellips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12" tIns="17112" rIns="17112" bIns="17112" numCol="1" spcCol="1270" anchor="ctr" anchorCtr="0">
          <a:noAutofit/>
        </a:bodyPr>
        <a:lstStyle/>
        <a:p>
          <a:pPr marL="0" lvl="0" indent="0" algn="ctr" defTabSz="844550">
            <a:lnSpc>
              <a:spcPct val="90000"/>
            </a:lnSpc>
            <a:spcBef>
              <a:spcPct val="0"/>
            </a:spcBef>
            <a:spcAft>
              <a:spcPct val="35000"/>
            </a:spcAft>
            <a:buNone/>
          </a:pPr>
          <a:r>
            <a:rPr lang="en-US" sz="1900" kern="1200"/>
            <a:t>3</a:t>
          </a:r>
        </a:p>
      </dsp:txBody>
      <dsp:txXfrm>
        <a:off x="2943827" y="344175"/>
        <a:ext cx="311812" cy="311812"/>
      </dsp:txXfrm>
    </dsp:sp>
    <dsp:sp modelId="{6B8E5BB0-EF38-5B4E-B955-E3E9DAA40DFE}">
      <dsp:nvSpPr>
        <dsp:cNvPr id="0" name=""/>
        <dsp:cNvSpPr/>
      </dsp:nvSpPr>
      <dsp:spPr>
        <a:xfrm>
          <a:off x="2531075" y="886166"/>
          <a:ext cx="1137316" cy="1965600"/>
        </a:xfrm>
        <a:prstGeom prst="upArrowCallout">
          <a:avLst>
            <a:gd name="adj1" fmla="val 50000"/>
            <a:gd name="adj2" fmla="val 20000"/>
            <a:gd name="adj3" fmla="val 20000"/>
            <a:gd name="adj4" fmla="val 10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9713" tIns="165100" rIns="89713" bIns="165100" numCol="1" spcCol="1270" anchor="t" anchorCtr="0">
          <a:noAutofit/>
        </a:bodyPr>
        <a:lstStyle/>
        <a:p>
          <a:pPr marL="0" lvl="0" indent="0" algn="l" defTabSz="488950">
            <a:lnSpc>
              <a:spcPct val="90000"/>
            </a:lnSpc>
            <a:spcBef>
              <a:spcPct val="0"/>
            </a:spcBef>
            <a:spcAft>
              <a:spcPct val="35000"/>
            </a:spcAft>
            <a:buNone/>
          </a:pPr>
          <a:r>
            <a:rPr lang="en-US" sz="1100" kern="1200"/>
            <a:t>If movements for feeding are impaired those same movements will be impaired during speech production.</a:t>
          </a:r>
        </a:p>
      </dsp:txBody>
      <dsp:txXfrm>
        <a:off x="2531075" y="1113629"/>
        <a:ext cx="1137316" cy="1738137"/>
      </dsp:txXfrm>
    </dsp:sp>
    <dsp:sp modelId="{B4CDD39C-9C1E-B04B-8541-8980B2DA7B13}">
      <dsp:nvSpPr>
        <dsp:cNvPr id="0" name=""/>
        <dsp:cNvSpPr/>
      </dsp:nvSpPr>
      <dsp:spPr>
        <a:xfrm>
          <a:off x="3794760" y="500046"/>
          <a:ext cx="1137316" cy="72"/>
        </a:xfrm>
        <a:prstGeom prst="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C46E47B-C29D-2C41-A638-B9719534B5CA}">
      <dsp:nvSpPr>
        <dsp:cNvPr id="0" name=""/>
        <dsp:cNvSpPr/>
      </dsp:nvSpPr>
      <dsp:spPr>
        <a:xfrm>
          <a:off x="4962404" y="457622"/>
          <a:ext cx="58129" cy="109182"/>
        </a:xfrm>
        <a:prstGeom prst="chevron">
          <a:avLst>
            <a:gd name="adj" fmla="val 9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46B4834-945A-004F-863C-FAAF388A2982}">
      <dsp:nvSpPr>
        <dsp:cNvPr id="0" name=""/>
        <dsp:cNvSpPr/>
      </dsp:nvSpPr>
      <dsp:spPr>
        <a:xfrm>
          <a:off x="4142933" y="279597"/>
          <a:ext cx="440968" cy="440968"/>
        </a:xfrm>
        <a:prstGeom prst="ellips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12" tIns="17112" rIns="17112" bIns="17112" numCol="1" spcCol="1270" anchor="ctr" anchorCtr="0">
          <a:noAutofit/>
        </a:bodyPr>
        <a:lstStyle/>
        <a:p>
          <a:pPr marL="0" lvl="0" indent="0" algn="ctr" defTabSz="844550">
            <a:lnSpc>
              <a:spcPct val="90000"/>
            </a:lnSpc>
            <a:spcBef>
              <a:spcPct val="0"/>
            </a:spcBef>
            <a:spcAft>
              <a:spcPct val="35000"/>
            </a:spcAft>
            <a:buNone/>
          </a:pPr>
          <a:r>
            <a:rPr lang="en-US" sz="1900" kern="1200"/>
            <a:t>4</a:t>
          </a:r>
        </a:p>
      </dsp:txBody>
      <dsp:txXfrm>
        <a:off x="4207511" y="344175"/>
        <a:ext cx="311812" cy="311812"/>
      </dsp:txXfrm>
    </dsp:sp>
    <dsp:sp modelId="{419DE46C-F7AC-414E-8EE4-FFE3BF2F544C}">
      <dsp:nvSpPr>
        <dsp:cNvPr id="0" name=""/>
        <dsp:cNvSpPr/>
      </dsp:nvSpPr>
      <dsp:spPr>
        <a:xfrm>
          <a:off x="3794760" y="886166"/>
          <a:ext cx="1137316" cy="1965600"/>
        </a:xfrm>
        <a:prstGeom prst="upArrowCallout">
          <a:avLst>
            <a:gd name="adj1" fmla="val 50000"/>
            <a:gd name="adj2" fmla="val 20000"/>
            <a:gd name="adj3" fmla="val 20000"/>
            <a:gd name="adj4" fmla="val 10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9713" tIns="165100" rIns="89713" bIns="165100" numCol="1" spcCol="1270" anchor="t" anchorCtr="0">
          <a:noAutofit/>
        </a:bodyPr>
        <a:lstStyle/>
        <a:p>
          <a:pPr marL="0" lvl="0" indent="0" algn="l" defTabSz="488950">
            <a:lnSpc>
              <a:spcPct val="90000"/>
            </a:lnSpc>
            <a:spcBef>
              <a:spcPct val="0"/>
            </a:spcBef>
            <a:spcAft>
              <a:spcPct val="35000"/>
            </a:spcAft>
            <a:buNone/>
          </a:pPr>
          <a:r>
            <a:rPr lang="en-US" sz="1100" kern="1200"/>
            <a:t>Feeding provides ample time to work on speech and language skills since eating is a social time.</a:t>
          </a:r>
        </a:p>
      </dsp:txBody>
      <dsp:txXfrm>
        <a:off x="3794760" y="1113629"/>
        <a:ext cx="1137316" cy="1738137"/>
      </dsp:txXfrm>
    </dsp:sp>
    <dsp:sp modelId="{57263DC8-24B8-8D44-A1E4-D882010E90A8}">
      <dsp:nvSpPr>
        <dsp:cNvPr id="0" name=""/>
        <dsp:cNvSpPr/>
      </dsp:nvSpPr>
      <dsp:spPr>
        <a:xfrm>
          <a:off x="5058444" y="500046"/>
          <a:ext cx="1137316" cy="72"/>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27CCDFD-5753-A542-9FDF-8199321A2D8B}">
      <dsp:nvSpPr>
        <dsp:cNvPr id="0" name=""/>
        <dsp:cNvSpPr/>
      </dsp:nvSpPr>
      <dsp:spPr>
        <a:xfrm>
          <a:off x="6226089" y="457622"/>
          <a:ext cx="58129" cy="109182"/>
        </a:xfrm>
        <a:prstGeom prst="chevron">
          <a:avLst>
            <a:gd name="adj" fmla="val 9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845F80F-4186-BC41-A94B-DD59D20F2240}">
      <dsp:nvSpPr>
        <dsp:cNvPr id="0" name=""/>
        <dsp:cNvSpPr/>
      </dsp:nvSpPr>
      <dsp:spPr>
        <a:xfrm>
          <a:off x="5406618" y="279597"/>
          <a:ext cx="440968" cy="440968"/>
        </a:xfrm>
        <a:prstGeom prst="ellips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12" tIns="17112" rIns="17112" bIns="17112" numCol="1" spcCol="1270" anchor="ctr" anchorCtr="0">
          <a:noAutofit/>
        </a:bodyPr>
        <a:lstStyle/>
        <a:p>
          <a:pPr marL="0" lvl="0" indent="0" algn="ctr" defTabSz="844550">
            <a:lnSpc>
              <a:spcPct val="90000"/>
            </a:lnSpc>
            <a:spcBef>
              <a:spcPct val="0"/>
            </a:spcBef>
            <a:spcAft>
              <a:spcPct val="35000"/>
            </a:spcAft>
            <a:buNone/>
          </a:pPr>
          <a:r>
            <a:rPr lang="en-US" sz="1900" kern="1200"/>
            <a:t>5</a:t>
          </a:r>
        </a:p>
      </dsp:txBody>
      <dsp:txXfrm>
        <a:off x="5471196" y="344175"/>
        <a:ext cx="311812" cy="311812"/>
      </dsp:txXfrm>
    </dsp:sp>
    <dsp:sp modelId="{02FD5A66-B9C3-2244-958A-B34E15C19810}">
      <dsp:nvSpPr>
        <dsp:cNvPr id="0" name=""/>
        <dsp:cNvSpPr/>
      </dsp:nvSpPr>
      <dsp:spPr>
        <a:xfrm>
          <a:off x="5058444" y="886166"/>
          <a:ext cx="1137316" cy="1965600"/>
        </a:xfrm>
        <a:prstGeom prst="upArrowCallout">
          <a:avLst>
            <a:gd name="adj1" fmla="val 50000"/>
            <a:gd name="adj2" fmla="val 20000"/>
            <a:gd name="adj3" fmla="val 20000"/>
            <a:gd name="adj4" fmla="val 100000"/>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9713" tIns="165100" rIns="89713" bIns="165100" numCol="1" spcCol="1270" anchor="t" anchorCtr="0">
          <a:noAutofit/>
        </a:bodyPr>
        <a:lstStyle/>
        <a:p>
          <a:pPr marL="0" lvl="0" indent="0" algn="l" defTabSz="488950">
            <a:lnSpc>
              <a:spcPct val="90000"/>
            </a:lnSpc>
            <a:spcBef>
              <a:spcPct val="0"/>
            </a:spcBef>
            <a:spcAft>
              <a:spcPct val="35000"/>
            </a:spcAft>
            <a:buNone/>
          </a:pPr>
          <a:r>
            <a:rPr lang="en-US" sz="1100" kern="1200"/>
            <a:t>Requesting, turn taking, imitation can easily be built into these activities.</a:t>
          </a:r>
        </a:p>
      </dsp:txBody>
      <dsp:txXfrm>
        <a:off x="5058444" y="1113629"/>
        <a:ext cx="1137316" cy="1738137"/>
      </dsp:txXfrm>
    </dsp:sp>
    <dsp:sp modelId="{3C108A10-2F8F-9F45-BF8F-AE7859318AE8}">
      <dsp:nvSpPr>
        <dsp:cNvPr id="0" name=""/>
        <dsp:cNvSpPr/>
      </dsp:nvSpPr>
      <dsp:spPr>
        <a:xfrm>
          <a:off x="6322129" y="500045"/>
          <a:ext cx="568658" cy="72"/>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5906081-6AF5-3B41-9159-3DD41455958C}">
      <dsp:nvSpPr>
        <dsp:cNvPr id="0" name=""/>
        <dsp:cNvSpPr/>
      </dsp:nvSpPr>
      <dsp:spPr>
        <a:xfrm>
          <a:off x="6670303" y="279597"/>
          <a:ext cx="440968" cy="440968"/>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12" tIns="17112" rIns="17112" bIns="17112" numCol="1" spcCol="1270" anchor="ctr" anchorCtr="0">
          <a:noAutofit/>
        </a:bodyPr>
        <a:lstStyle/>
        <a:p>
          <a:pPr marL="0" lvl="0" indent="0" algn="ctr" defTabSz="844550">
            <a:lnSpc>
              <a:spcPct val="90000"/>
            </a:lnSpc>
            <a:spcBef>
              <a:spcPct val="0"/>
            </a:spcBef>
            <a:spcAft>
              <a:spcPct val="35000"/>
            </a:spcAft>
            <a:buNone/>
          </a:pPr>
          <a:r>
            <a:rPr lang="en-US" sz="1900" kern="1200"/>
            <a:t>6</a:t>
          </a:r>
        </a:p>
      </dsp:txBody>
      <dsp:txXfrm>
        <a:off x="6734881" y="344175"/>
        <a:ext cx="311812" cy="311812"/>
      </dsp:txXfrm>
    </dsp:sp>
    <dsp:sp modelId="{6E11E99C-B216-7E4A-A91F-BB878B8BCE15}">
      <dsp:nvSpPr>
        <dsp:cNvPr id="0" name=""/>
        <dsp:cNvSpPr/>
      </dsp:nvSpPr>
      <dsp:spPr>
        <a:xfrm>
          <a:off x="6322129" y="886166"/>
          <a:ext cx="1137316" cy="1965600"/>
        </a:xfrm>
        <a:prstGeom prst="upArrowCallout">
          <a:avLst>
            <a:gd name="adj1" fmla="val 50000"/>
            <a:gd name="adj2" fmla="val 20000"/>
            <a:gd name="adj3" fmla="val 20000"/>
            <a:gd name="adj4" fmla="val 100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9713" tIns="165100" rIns="89713" bIns="165100" numCol="1" spcCol="1270" anchor="t" anchorCtr="0">
          <a:noAutofit/>
        </a:bodyPr>
        <a:lstStyle/>
        <a:p>
          <a:pPr marL="0" lvl="0" indent="0" algn="l" defTabSz="488950">
            <a:lnSpc>
              <a:spcPct val="90000"/>
            </a:lnSpc>
            <a:spcBef>
              <a:spcPct val="0"/>
            </a:spcBef>
            <a:spcAft>
              <a:spcPct val="35000"/>
            </a:spcAft>
            <a:buNone/>
          </a:pPr>
          <a:r>
            <a:rPr lang="en-US" sz="1100" kern="1200"/>
            <a:t>Child is seated for optimal success when practicing speech movements as well as feeding.</a:t>
          </a:r>
        </a:p>
      </dsp:txBody>
      <dsp:txXfrm>
        <a:off x="6322129" y="1113629"/>
        <a:ext cx="1137316" cy="173813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101140-FAC8-2845-AE4F-73F80FB44051}">
      <dsp:nvSpPr>
        <dsp:cNvPr id="0" name=""/>
        <dsp:cNvSpPr/>
      </dsp:nvSpPr>
      <dsp:spPr>
        <a:xfrm>
          <a:off x="0" y="412632"/>
          <a:ext cx="4885203" cy="8049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Verbal communication attempts should be expected from birth.</a:t>
          </a:r>
        </a:p>
      </dsp:txBody>
      <dsp:txXfrm>
        <a:off x="39295" y="451927"/>
        <a:ext cx="4806613" cy="726370"/>
      </dsp:txXfrm>
    </dsp:sp>
    <dsp:sp modelId="{8A5B3494-CA64-284B-B648-5AD97B702B86}">
      <dsp:nvSpPr>
        <dsp:cNvPr id="0" name=""/>
        <dsp:cNvSpPr/>
      </dsp:nvSpPr>
      <dsp:spPr>
        <a:xfrm>
          <a:off x="0" y="1263672"/>
          <a:ext cx="4885203" cy="804960"/>
        </a:xfrm>
        <a:prstGeom prst="round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Tongue retraction is crucial.</a:t>
          </a:r>
        </a:p>
      </dsp:txBody>
      <dsp:txXfrm>
        <a:off x="39295" y="1302967"/>
        <a:ext cx="4806613" cy="726370"/>
      </dsp:txXfrm>
    </dsp:sp>
    <dsp:sp modelId="{6819064E-F828-0E47-A02D-76A9D034409D}">
      <dsp:nvSpPr>
        <dsp:cNvPr id="0" name=""/>
        <dsp:cNvSpPr/>
      </dsp:nvSpPr>
      <dsp:spPr>
        <a:xfrm>
          <a:off x="0" y="2114712"/>
          <a:ext cx="4885203" cy="804960"/>
        </a:xfrm>
        <a:prstGeom prst="round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Speech and alternative communication (sign language, picture exchange, devices) should be paired. </a:t>
          </a:r>
        </a:p>
      </dsp:txBody>
      <dsp:txXfrm>
        <a:off x="39295" y="2154007"/>
        <a:ext cx="4806613" cy="726370"/>
      </dsp:txXfrm>
    </dsp:sp>
    <dsp:sp modelId="{AE0BC2A5-3695-C641-B0C1-C7E654CCFAA5}">
      <dsp:nvSpPr>
        <dsp:cNvPr id="0" name=""/>
        <dsp:cNvSpPr/>
      </dsp:nvSpPr>
      <dsp:spPr>
        <a:xfrm>
          <a:off x="0" y="2965753"/>
          <a:ext cx="4885203" cy="804960"/>
        </a:xfrm>
        <a:prstGeom prst="round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2+ word phrases may include speech and all other modalities. </a:t>
          </a:r>
        </a:p>
      </dsp:txBody>
      <dsp:txXfrm>
        <a:off x="39295" y="3005048"/>
        <a:ext cx="4806613" cy="726370"/>
      </dsp:txXfrm>
    </dsp:sp>
    <dsp:sp modelId="{0BB537B0-B8E9-FF4C-A294-3572E67F605F}">
      <dsp:nvSpPr>
        <dsp:cNvPr id="0" name=""/>
        <dsp:cNvSpPr/>
      </dsp:nvSpPr>
      <dsp:spPr>
        <a:xfrm>
          <a:off x="0" y="3816793"/>
          <a:ext cx="4885203" cy="804960"/>
        </a:xfrm>
        <a:prstGeom prst="round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Articulation, phonological errors, and motor planning are to be expected and corrected as appropriate for age.</a:t>
          </a:r>
        </a:p>
      </dsp:txBody>
      <dsp:txXfrm>
        <a:off x="39295" y="3856088"/>
        <a:ext cx="4806613" cy="726370"/>
      </dsp:txXfrm>
    </dsp:sp>
    <dsp:sp modelId="{6BFF3A98-9A02-F74C-A5B0-7AB2ABA2705A}">
      <dsp:nvSpPr>
        <dsp:cNvPr id="0" name=""/>
        <dsp:cNvSpPr/>
      </dsp:nvSpPr>
      <dsp:spPr>
        <a:xfrm>
          <a:off x="0" y="4667833"/>
          <a:ext cx="4885203" cy="80496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High frequency and intensity models work best.</a:t>
          </a:r>
        </a:p>
      </dsp:txBody>
      <dsp:txXfrm>
        <a:off x="39295" y="4707128"/>
        <a:ext cx="4806613" cy="72637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23962B-D89A-CD45-B817-AA41C1D85635}">
      <dsp:nvSpPr>
        <dsp:cNvPr id="0" name=""/>
        <dsp:cNvSpPr/>
      </dsp:nvSpPr>
      <dsp:spPr>
        <a:xfrm>
          <a:off x="0" y="718"/>
          <a:ext cx="4885203"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871674-051E-D74E-9701-863CBD55EA7D}">
      <dsp:nvSpPr>
        <dsp:cNvPr id="0" name=""/>
        <dsp:cNvSpPr/>
      </dsp:nvSpPr>
      <dsp:spPr>
        <a:xfrm>
          <a:off x="0" y="718"/>
          <a:ext cx="4885203" cy="653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Hearing Loss</a:t>
          </a:r>
        </a:p>
      </dsp:txBody>
      <dsp:txXfrm>
        <a:off x="0" y="718"/>
        <a:ext cx="4885203" cy="653776"/>
      </dsp:txXfrm>
    </dsp:sp>
    <dsp:sp modelId="{BF659046-90AF-2948-9976-F88123B89A08}">
      <dsp:nvSpPr>
        <dsp:cNvPr id="0" name=""/>
        <dsp:cNvSpPr/>
      </dsp:nvSpPr>
      <dsp:spPr>
        <a:xfrm>
          <a:off x="0" y="654495"/>
          <a:ext cx="4885203" cy="0"/>
        </a:xfrm>
        <a:prstGeom prst="line">
          <a:avLst/>
        </a:prstGeom>
        <a:solidFill>
          <a:schemeClr val="accent5">
            <a:hueOff val="-844818"/>
            <a:satOff val="-2177"/>
            <a:lumOff val="-1471"/>
            <a:alphaOff val="0"/>
          </a:schemeClr>
        </a:solidFill>
        <a:ln w="12700" cap="flat" cmpd="sng" algn="ctr">
          <a:solidFill>
            <a:schemeClr val="accent5">
              <a:hueOff val="-844818"/>
              <a:satOff val="-2177"/>
              <a:lumOff val="-1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A332E5-65C1-CF41-B167-71065E6856CB}">
      <dsp:nvSpPr>
        <dsp:cNvPr id="0" name=""/>
        <dsp:cNvSpPr/>
      </dsp:nvSpPr>
      <dsp:spPr>
        <a:xfrm>
          <a:off x="0" y="654495"/>
          <a:ext cx="4885203" cy="653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Changes occur over time and are inconsistent</a:t>
          </a:r>
        </a:p>
      </dsp:txBody>
      <dsp:txXfrm>
        <a:off x="0" y="654495"/>
        <a:ext cx="4885203" cy="653776"/>
      </dsp:txXfrm>
    </dsp:sp>
    <dsp:sp modelId="{7D597CE9-0DA8-3A40-A41D-97C7C8508055}">
      <dsp:nvSpPr>
        <dsp:cNvPr id="0" name=""/>
        <dsp:cNvSpPr/>
      </dsp:nvSpPr>
      <dsp:spPr>
        <a:xfrm>
          <a:off x="0" y="1308271"/>
          <a:ext cx="4885203" cy="0"/>
        </a:xfrm>
        <a:prstGeom prst="line">
          <a:avLst/>
        </a:prstGeom>
        <a:solidFill>
          <a:schemeClr val="accent5">
            <a:hueOff val="-1689636"/>
            <a:satOff val="-4355"/>
            <a:lumOff val="-2941"/>
            <a:alphaOff val="0"/>
          </a:schemeClr>
        </a:solidFill>
        <a:ln w="12700" cap="flat" cmpd="sng" algn="ctr">
          <a:solidFill>
            <a:schemeClr val="accent5">
              <a:hueOff val="-1689636"/>
              <a:satOff val="-4355"/>
              <a:lumOff val="-294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8258E6-29FB-1E44-BE0F-C622F51B0AFE}">
      <dsp:nvSpPr>
        <dsp:cNvPr id="0" name=""/>
        <dsp:cNvSpPr/>
      </dsp:nvSpPr>
      <dsp:spPr>
        <a:xfrm>
          <a:off x="0" y="1308271"/>
          <a:ext cx="4885203" cy="653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Resonance: Consistent hypernasality/hyponasality.</a:t>
          </a:r>
        </a:p>
      </dsp:txBody>
      <dsp:txXfrm>
        <a:off x="0" y="1308271"/>
        <a:ext cx="4885203" cy="653776"/>
      </dsp:txXfrm>
    </dsp:sp>
    <dsp:sp modelId="{6145AB22-92A3-E74C-867D-CF44AD715CC9}">
      <dsp:nvSpPr>
        <dsp:cNvPr id="0" name=""/>
        <dsp:cNvSpPr/>
      </dsp:nvSpPr>
      <dsp:spPr>
        <a:xfrm>
          <a:off x="0" y="1962048"/>
          <a:ext cx="4885203" cy="0"/>
        </a:xfrm>
        <a:prstGeom prst="line">
          <a:avLst/>
        </a:prstGeom>
        <a:solidFill>
          <a:schemeClr val="accent5">
            <a:hueOff val="-2534453"/>
            <a:satOff val="-6532"/>
            <a:lumOff val="-4412"/>
            <a:alphaOff val="0"/>
          </a:schemeClr>
        </a:solidFill>
        <a:ln w="12700" cap="flat" cmpd="sng" algn="ctr">
          <a:solidFill>
            <a:schemeClr val="accent5">
              <a:hueOff val="-2534453"/>
              <a:satOff val="-6532"/>
              <a:lumOff val="-441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574777-3840-314E-B54E-36446B107A45}">
      <dsp:nvSpPr>
        <dsp:cNvPr id="0" name=""/>
        <dsp:cNvSpPr/>
      </dsp:nvSpPr>
      <dsp:spPr>
        <a:xfrm>
          <a:off x="0" y="1962048"/>
          <a:ext cx="4885203" cy="653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Breathy voice quality and vocal fry</a:t>
          </a:r>
        </a:p>
      </dsp:txBody>
      <dsp:txXfrm>
        <a:off x="0" y="1962048"/>
        <a:ext cx="4885203" cy="653776"/>
      </dsp:txXfrm>
    </dsp:sp>
    <dsp:sp modelId="{50CA8AD0-F47F-F14D-9779-79293B27FAB5}">
      <dsp:nvSpPr>
        <dsp:cNvPr id="0" name=""/>
        <dsp:cNvSpPr/>
      </dsp:nvSpPr>
      <dsp:spPr>
        <a:xfrm>
          <a:off x="0" y="2615824"/>
          <a:ext cx="4885203" cy="0"/>
        </a:xfrm>
        <a:prstGeom prst="line">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F2A5E7-42BD-2148-86C8-C8EA92E3A50A}">
      <dsp:nvSpPr>
        <dsp:cNvPr id="0" name=""/>
        <dsp:cNvSpPr/>
      </dsp:nvSpPr>
      <dsp:spPr>
        <a:xfrm>
          <a:off x="0" y="2615824"/>
          <a:ext cx="4885203" cy="653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Monotone; little to no stressed syllables</a:t>
          </a:r>
        </a:p>
      </dsp:txBody>
      <dsp:txXfrm>
        <a:off x="0" y="2615824"/>
        <a:ext cx="4885203" cy="653776"/>
      </dsp:txXfrm>
    </dsp:sp>
    <dsp:sp modelId="{6892871D-9B9A-D14D-A609-C883B45B7A26}">
      <dsp:nvSpPr>
        <dsp:cNvPr id="0" name=""/>
        <dsp:cNvSpPr/>
      </dsp:nvSpPr>
      <dsp:spPr>
        <a:xfrm>
          <a:off x="0" y="3269601"/>
          <a:ext cx="4885203" cy="0"/>
        </a:xfrm>
        <a:prstGeom prst="line">
          <a:avLst/>
        </a:prstGeom>
        <a:solidFill>
          <a:schemeClr val="accent5">
            <a:hueOff val="-4224089"/>
            <a:satOff val="-10887"/>
            <a:lumOff val="-7353"/>
            <a:alphaOff val="0"/>
          </a:schemeClr>
        </a:solidFill>
        <a:ln w="12700" cap="flat" cmpd="sng" algn="ctr">
          <a:solidFill>
            <a:schemeClr val="accent5">
              <a:hueOff val="-4224089"/>
              <a:satOff val="-10887"/>
              <a:lumOff val="-7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59FAD2-4C03-4749-9EC1-1EF2E740A026}">
      <dsp:nvSpPr>
        <dsp:cNvPr id="0" name=""/>
        <dsp:cNvSpPr/>
      </dsp:nvSpPr>
      <dsp:spPr>
        <a:xfrm>
          <a:off x="0" y="3269601"/>
          <a:ext cx="4885203" cy="653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Uncontrolled rate, rhythm (prosody), and pitch (fundamental frequency, optimal pitch), and loudness.</a:t>
          </a:r>
        </a:p>
      </dsp:txBody>
      <dsp:txXfrm>
        <a:off x="0" y="3269601"/>
        <a:ext cx="4885203" cy="653776"/>
      </dsp:txXfrm>
    </dsp:sp>
    <dsp:sp modelId="{E1424DE2-DBAA-5E41-BCEE-EAD626AE08B7}">
      <dsp:nvSpPr>
        <dsp:cNvPr id="0" name=""/>
        <dsp:cNvSpPr/>
      </dsp:nvSpPr>
      <dsp:spPr>
        <a:xfrm>
          <a:off x="0" y="3923377"/>
          <a:ext cx="4885203" cy="0"/>
        </a:xfrm>
        <a:prstGeom prst="line">
          <a:avLst/>
        </a:prstGeom>
        <a:solidFill>
          <a:schemeClr val="accent5">
            <a:hueOff val="-5068907"/>
            <a:satOff val="-13064"/>
            <a:lumOff val="-8824"/>
            <a:alphaOff val="0"/>
          </a:schemeClr>
        </a:solidFill>
        <a:ln w="12700" cap="flat" cmpd="sng" algn="ctr">
          <a:solidFill>
            <a:schemeClr val="accent5">
              <a:hueOff val="-5068907"/>
              <a:satOff val="-13064"/>
              <a:lumOff val="-882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331085-E309-AC45-8517-7D81EEE9895E}">
      <dsp:nvSpPr>
        <dsp:cNvPr id="0" name=""/>
        <dsp:cNvSpPr/>
      </dsp:nvSpPr>
      <dsp:spPr>
        <a:xfrm>
          <a:off x="0" y="3923377"/>
          <a:ext cx="4885203" cy="653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Imprecise articulation.</a:t>
          </a:r>
        </a:p>
      </dsp:txBody>
      <dsp:txXfrm>
        <a:off x="0" y="3923377"/>
        <a:ext cx="4885203" cy="653776"/>
      </dsp:txXfrm>
    </dsp:sp>
    <dsp:sp modelId="{47C629B0-CA42-AC40-B23F-4AF46EA2A17C}">
      <dsp:nvSpPr>
        <dsp:cNvPr id="0" name=""/>
        <dsp:cNvSpPr/>
      </dsp:nvSpPr>
      <dsp:spPr>
        <a:xfrm>
          <a:off x="0" y="4577154"/>
          <a:ext cx="4885203" cy="0"/>
        </a:xfrm>
        <a:prstGeom prst="line">
          <a:avLst/>
        </a:prstGeom>
        <a:solidFill>
          <a:schemeClr val="accent5">
            <a:hueOff val="-5913725"/>
            <a:satOff val="-15242"/>
            <a:lumOff val="-10294"/>
            <a:alphaOff val="0"/>
          </a:schemeClr>
        </a:solidFill>
        <a:ln w="12700" cap="flat" cmpd="sng" algn="ctr">
          <a:solidFill>
            <a:schemeClr val="accent5">
              <a:hueOff val="-5913725"/>
              <a:satOff val="-15242"/>
              <a:lumOff val="-1029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6DA167-1FF4-8A42-A901-2BFAA390DCD0}">
      <dsp:nvSpPr>
        <dsp:cNvPr id="0" name=""/>
        <dsp:cNvSpPr/>
      </dsp:nvSpPr>
      <dsp:spPr>
        <a:xfrm>
          <a:off x="0" y="4577154"/>
          <a:ext cx="4885203" cy="653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Slushy or lisping phonemes</a:t>
          </a:r>
        </a:p>
      </dsp:txBody>
      <dsp:txXfrm>
        <a:off x="0" y="4577154"/>
        <a:ext cx="4885203" cy="653776"/>
      </dsp:txXfrm>
    </dsp:sp>
    <dsp:sp modelId="{C9C2F3BE-554D-B84F-AAF4-1FBA98B2C04F}">
      <dsp:nvSpPr>
        <dsp:cNvPr id="0" name=""/>
        <dsp:cNvSpPr/>
      </dsp:nvSpPr>
      <dsp:spPr>
        <a:xfrm>
          <a:off x="0" y="5230930"/>
          <a:ext cx="4885203" cy="0"/>
        </a:xfrm>
        <a:prstGeom prst="line">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A2BE1A-6CD8-8D4B-B8CF-A90437D44252}">
      <dsp:nvSpPr>
        <dsp:cNvPr id="0" name=""/>
        <dsp:cNvSpPr/>
      </dsp:nvSpPr>
      <dsp:spPr>
        <a:xfrm>
          <a:off x="0" y="5230930"/>
          <a:ext cx="4885203" cy="653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Fluctuating fluency and stuttering</a:t>
          </a:r>
        </a:p>
      </dsp:txBody>
      <dsp:txXfrm>
        <a:off x="0" y="5230930"/>
        <a:ext cx="4885203" cy="65377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976583-F7DE-4E0D-A8BF-F953400365D6}">
      <dsp:nvSpPr>
        <dsp:cNvPr id="0" name=""/>
        <dsp:cNvSpPr/>
      </dsp:nvSpPr>
      <dsp:spPr>
        <a:xfrm>
          <a:off x="316769" y="0"/>
          <a:ext cx="328999" cy="25425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DE11270-CC21-445B-898E-4F9B38A35E2B}">
      <dsp:nvSpPr>
        <dsp:cNvPr id="0" name=""/>
        <dsp:cNvSpPr/>
      </dsp:nvSpPr>
      <dsp:spPr>
        <a:xfrm>
          <a:off x="11270" y="358213"/>
          <a:ext cx="939997" cy="2045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a:t>Replace non-speech sounds with words</a:t>
          </a:r>
        </a:p>
      </dsp:txBody>
      <dsp:txXfrm>
        <a:off x="11270" y="358213"/>
        <a:ext cx="939997" cy="2045862"/>
      </dsp:txXfrm>
    </dsp:sp>
    <dsp:sp modelId="{88F04C1A-2EF0-46DD-8491-11446764B5E5}">
      <dsp:nvSpPr>
        <dsp:cNvPr id="0" name=""/>
        <dsp:cNvSpPr/>
      </dsp:nvSpPr>
      <dsp:spPr>
        <a:xfrm>
          <a:off x="29196" y="1457346"/>
          <a:ext cx="939997" cy="678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r>
            <a:rPr lang="en-US" sz="1100" kern="1200"/>
            <a:t>Tell me “no” or “no thank you.”</a:t>
          </a:r>
        </a:p>
        <a:p>
          <a:pPr marL="57150" lvl="1" indent="-57150" algn="l" defTabSz="488950">
            <a:lnSpc>
              <a:spcPct val="90000"/>
            </a:lnSpc>
            <a:spcBef>
              <a:spcPct val="0"/>
            </a:spcBef>
            <a:spcAft>
              <a:spcPct val="15000"/>
            </a:spcAft>
            <a:buChar char="•"/>
          </a:pPr>
          <a:r>
            <a:rPr lang="en-US" sz="1100" kern="1200" dirty="0"/>
            <a:t>The more consistent the better</a:t>
          </a:r>
        </a:p>
      </dsp:txBody>
      <dsp:txXfrm>
        <a:off x="29196" y="1457346"/>
        <a:ext cx="939997" cy="678935"/>
      </dsp:txXfrm>
    </dsp:sp>
    <dsp:sp modelId="{B60E1BB8-2042-4A70-8246-76D48F489590}">
      <dsp:nvSpPr>
        <dsp:cNvPr id="0" name=""/>
        <dsp:cNvSpPr/>
      </dsp:nvSpPr>
      <dsp:spPr>
        <a:xfrm>
          <a:off x="1421266" y="0"/>
          <a:ext cx="328999" cy="25425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EB4FF3B-FA24-4D51-9269-E868DC4E73F8}">
      <dsp:nvSpPr>
        <dsp:cNvPr id="0" name=""/>
        <dsp:cNvSpPr/>
      </dsp:nvSpPr>
      <dsp:spPr>
        <a:xfrm>
          <a:off x="1115767" y="358213"/>
          <a:ext cx="939997" cy="2045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a:t>Sing phrases you want repeated: melodic intonation.</a:t>
          </a:r>
        </a:p>
      </dsp:txBody>
      <dsp:txXfrm>
        <a:off x="1115767" y="358213"/>
        <a:ext cx="939997" cy="2045862"/>
      </dsp:txXfrm>
    </dsp:sp>
    <dsp:sp modelId="{78581934-18DD-499A-85E3-C3418F07454E}">
      <dsp:nvSpPr>
        <dsp:cNvPr id="0" name=""/>
        <dsp:cNvSpPr/>
      </dsp:nvSpPr>
      <dsp:spPr>
        <a:xfrm>
          <a:off x="1115767" y="2452428"/>
          <a:ext cx="939997" cy="678935"/>
        </a:xfrm>
        <a:prstGeom prst="rect">
          <a:avLst/>
        </a:prstGeom>
        <a:noFill/>
        <a:ln>
          <a:noFill/>
        </a:ln>
        <a:effectLst/>
      </dsp:spPr>
      <dsp:style>
        <a:lnRef idx="0">
          <a:scrgbClr r="0" g="0" b="0"/>
        </a:lnRef>
        <a:fillRef idx="0">
          <a:scrgbClr r="0" g="0" b="0"/>
        </a:fillRef>
        <a:effectRef idx="0">
          <a:scrgbClr r="0" g="0" b="0"/>
        </a:effectRef>
        <a:fontRef idx="minor"/>
      </dsp:style>
    </dsp:sp>
    <dsp:sp modelId="{70640994-1F9A-4486-8D49-29B83240B5F5}">
      <dsp:nvSpPr>
        <dsp:cNvPr id="0" name=""/>
        <dsp:cNvSpPr/>
      </dsp:nvSpPr>
      <dsp:spPr>
        <a:xfrm>
          <a:off x="2525763" y="0"/>
          <a:ext cx="328999" cy="25425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6EB1C54-024A-44C1-BB73-15DFD5B62360}">
      <dsp:nvSpPr>
        <dsp:cNvPr id="0" name=""/>
        <dsp:cNvSpPr/>
      </dsp:nvSpPr>
      <dsp:spPr>
        <a:xfrm>
          <a:off x="2220264" y="358213"/>
          <a:ext cx="939997" cy="2045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a:t>Model a different pitch and quieter or louder voice and ask for repetition.</a:t>
          </a:r>
        </a:p>
      </dsp:txBody>
      <dsp:txXfrm>
        <a:off x="2220264" y="358213"/>
        <a:ext cx="939997" cy="2045862"/>
      </dsp:txXfrm>
    </dsp:sp>
    <dsp:sp modelId="{AFDA9119-3E29-4DF5-B1CA-320541F7C064}">
      <dsp:nvSpPr>
        <dsp:cNvPr id="0" name=""/>
        <dsp:cNvSpPr/>
      </dsp:nvSpPr>
      <dsp:spPr>
        <a:xfrm>
          <a:off x="2220264" y="2452428"/>
          <a:ext cx="939997" cy="678935"/>
        </a:xfrm>
        <a:prstGeom prst="rect">
          <a:avLst/>
        </a:prstGeom>
        <a:noFill/>
        <a:ln>
          <a:noFill/>
        </a:ln>
        <a:effectLst/>
      </dsp:spPr>
      <dsp:style>
        <a:lnRef idx="0">
          <a:scrgbClr r="0" g="0" b="0"/>
        </a:lnRef>
        <a:fillRef idx="0">
          <a:scrgbClr r="0" g="0" b="0"/>
        </a:fillRef>
        <a:effectRef idx="0">
          <a:scrgbClr r="0" g="0" b="0"/>
        </a:effectRef>
        <a:fontRef idx="minor"/>
      </dsp:style>
    </dsp:sp>
    <dsp:sp modelId="{26030C21-B1C8-4B36-842C-7C6E109DB421}">
      <dsp:nvSpPr>
        <dsp:cNvPr id="0" name=""/>
        <dsp:cNvSpPr/>
      </dsp:nvSpPr>
      <dsp:spPr>
        <a:xfrm>
          <a:off x="3630260" y="0"/>
          <a:ext cx="328999" cy="25425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536B994-F138-488B-B1D5-8E766AB0ECF1}">
      <dsp:nvSpPr>
        <dsp:cNvPr id="0" name=""/>
        <dsp:cNvSpPr/>
      </dsp:nvSpPr>
      <dsp:spPr>
        <a:xfrm>
          <a:off x="3324761" y="358213"/>
          <a:ext cx="939997" cy="2045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a:t>Tell the child when they are too loud or too quiet.</a:t>
          </a:r>
        </a:p>
      </dsp:txBody>
      <dsp:txXfrm>
        <a:off x="3324761" y="358213"/>
        <a:ext cx="939997" cy="2045862"/>
      </dsp:txXfrm>
    </dsp:sp>
    <dsp:sp modelId="{E34E7947-61E7-4193-81A8-7BE2E30BDB22}">
      <dsp:nvSpPr>
        <dsp:cNvPr id="0" name=""/>
        <dsp:cNvSpPr/>
      </dsp:nvSpPr>
      <dsp:spPr>
        <a:xfrm>
          <a:off x="3324761" y="2452428"/>
          <a:ext cx="939997" cy="678935"/>
        </a:xfrm>
        <a:prstGeom prst="rect">
          <a:avLst/>
        </a:prstGeom>
        <a:noFill/>
        <a:ln>
          <a:noFill/>
        </a:ln>
        <a:effectLst/>
      </dsp:spPr>
      <dsp:style>
        <a:lnRef idx="0">
          <a:scrgbClr r="0" g="0" b="0"/>
        </a:lnRef>
        <a:fillRef idx="0">
          <a:scrgbClr r="0" g="0" b="0"/>
        </a:fillRef>
        <a:effectRef idx="0">
          <a:scrgbClr r="0" g="0" b="0"/>
        </a:effectRef>
        <a:fontRef idx="minor"/>
      </dsp:style>
    </dsp:sp>
    <dsp:sp modelId="{A8EDA55D-5CAC-47EA-8552-702E20B65CE0}">
      <dsp:nvSpPr>
        <dsp:cNvPr id="0" name=""/>
        <dsp:cNvSpPr/>
      </dsp:nvSpPr>
      <dsp:spPr>
        <a:xfrm>
          <a:off x="4734757" y="0"/>
          <a:ext cx="328999" cy="25425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527CAD0-BEB1-4698-80D4-81E40F383A24}">
      <dsp:nvSpPr>
        <dsp:cNvPr id="0" name=""/>
        <dsp:cNvSpPr/>
      </dsp:nvSpPr>
      <dsp:spPr>
        <a:xfrm>
          <a:off x="4429258" y="358213"/>
          <a:ext cx="939997" cy="2045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a:t>“Tell me what you want for a snack using your loud voice.”</a:t>
          </a:r>
        </a:p>
      </dsp:txBody>
      <dsp:txXfrm>
        <a:off x="4429258" y="358213"/>
        <a:ext cx="939997" cy="2045862"/>
      </dsp:txXfrm>
    </dsp:sp>
    <dsp:sp modelId="{93492963-BE1D-43FD-A24A-8FA88FDD873A}">
      <dsp:nvSpPr>
        <dsp:cNvPr id="0" name=""/>
        <dsp:cNvSpPr/>
      </dsp:nvSpPr>
      <dsp:spPr>
        <a:xfrm>
          <a:off x="4429258" y="2452428"/>
          <a:ext cx="939997" cy="678935"/>
        </a:xfrm>
        <a:prstGeom prst="rect">
          <a:avLst/>
        </a:prstGeom>
        <a:noFill/>
        <a:ln>
          <a:noFill/>
        </a:ln>
        <a:effectLst/>
      </dsp:spPr>
      <dsp:style>
        <a:lnRef idx="0">
          <a:scrgbClr r="0" g="0" b="0"/>
        </a:lnRef>
        <a:fillRef idx="0">
          <a:scrgbClr r="0" g="0" b="0"/>
        </a:fillRef>
        <a:effectRef idx="0">
          <a:scrgbClr r="0" g="0" b="0"/>
        </a:effectRef>
        <a:fontRef idx="minor"/>
      </dsp:style>
    </dsp:sp>
    <dsp:sp modelId="{2131D328-5420-47C3-A152-CD229E94BCAE}">
      <dsp:nvSpPr>
        <dsp:cNvPr id="0" name=""/>
        <dsp:cNvSpPr/>
      </dsp:nvSpPr>
      <dsp:spPr>
        <a:xfrm>
          <a:off x="5839254" y="0"/>
          <a:ext cx="328999" cy="25425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CBD1A72-ECEA-4F39-A01D-D04E71A57107}">
      <dsp:nvSpPr>
        <dsp:cNvPr id="0" name=""/>
        <dsp:cNvSpPr/>
      </dsp:nvSpPr>
      <dsp:spPr>
        <a:xfrm>
          <a:off x="5533755" y="358213"/>
          <a:ext cx="939997" cy="2045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a:t>Use sensory replacements to give the child the input they are seeking (heavy work; weight, gum chewing, deep pressure.</a:t>
          </a:r>
        </a:p>
      </dsp:txBody>
      <dsp:txXfrm>
        <a:off x="5533755" y="358213"/>
        <a:ext cx="939997" cy="2045862"/>
      </dsp:txXfrm>
    </dsp:sp>
    <dsp:sp modelId="{7826124C-00FE-48F5-B688-B11FAC463F0A}">
      <dsp:nvSpPr>
        <dsp:cNvPr id="0" name=""/>
        <dsp:cNvSpPr/>
      </dsp:nvSpPr>
      <dsp:spPr>
        <a:xfrm>
          <a:off x="5533755" y="2452428"/>
          <a:ext cx="939997" cy="678935"/>
        </a:xfrm>
        <a:prstGeom prst="rect">
          <a:avLst/>
        </a:prstGeom>
        <a:noFill/>
        <a:ln>
          <a:noFill/>
        </a:ln>
        <a:effectLst/>
      </dsp:spPr>
      <dsp:style>
        <a:lnRef idx="0">
          <a:scrgbClr r="0" g="0" b="0"/>
        </a:lnRef>
        <a:fillRef idx="0">
          <a:scrgbClr r="0" g="0" b="0"/>
        </a:fillRef>
        <a:effectRef idx="0">
          <a:scrgbClr r="0" g="0" b="0"/>
        </a:effectRef>
        <a:fontRef idx="minor"/>
      </dsp:style>
    </dsp:sp>
    <dsp:sp modelId="{3B2BA00E-CF91-42A4-ADAD-D1045D0EF417}">
      <dsp:nvSpPr>
        <dsp:cNvPr id="0" name=""/>
        <dsp:cNvSpPr/>
      </dsp:nvSpPr>
      <dsp:spPr>
        <a:xfrm>
          <a:off x="6943750" y="0"/>
          <a:ext cx="328999" cy="254256"/>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B762D94-F122-43BB-A0A9-80E1DC82A002}">
      <dsp:nvSpPr>
        <dsp:cNvPr id="0" name=""/>
        <dsp:cNvSpPr/>
      </dsp:nvSpPr>
      <dsp:spPr>
        <a:xfrm>
          <a:off x="6638251" y="358213"/>
          <a:ext cx="939997" cy="2045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a:t>Phrases like “big boy voice.”</a:t>
          </a:r>
        </a:p>
      </dsp:txBody>
      <dsp:txXfrm>
        <a:off x="6638251" y="358213"/>
        <a:ext cx="939997" cy="2045862"/>
      </dsp:txXfrm>
    </dsp:sp>
    <dsp:sp modelId="{ACAFA074-0B87-409A-A0F6-84D4EAF627DB}">
      <dsp:nvSpPr>
        <dsp:cNvPr id="0" name=""/>
        <dsp:cNvSpPr/>
      </dsp:nvSpPr>
      <dsp:spPr>
        <a:xfrm>
          <a:off x="6638251" y="2452428"/>
          <a:ext cx="939997" cy="678935"/>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F0385C-544F-2749-83F9-792276FFDCAD}">
      <dsp:nvSpPr>
        <dsp:cNvPr id="0" name=""/>
        <dsp:cNvSpPr/>
      </dsp:nvSpPr>
      <dsp:spPr>
        <a:xfrm>
          <a:off x="613810" y="1918016"/>
          <a:ext cx="1796987" cy="1699653"/>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Auditory discrimination in others’ speech.</a:t>
          </a:r>
        </a:p>
      </dsp:txBody>
      <dsp:txXfrm>
        <a:off x="876973" y="2166924"/>
        <a:ext cx="1270661" cy="1201837"/>
      </dsp:txXfrm>
    </dsp:sp>
    <dsp:sp modelId="{FA084B5D-A13F-1148-AFBF-CD4D14B77A5A}">
      <dsp:nvSpPr>
        <dsp:cNvPr id="0" name=""/>
        <dsp:cNvSpPr/>
      </dsp:nvSpPr>
      <dsp:spPr>
        <a:xfrm rot="5512979">
          <a:off x="2669357" y="2548040"/>
          <a:ext cx="538775" cy="533397"/>
        </a:xfrm>
        <a:prstGeom prst="triangl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B991970-2DBB-1D40-8A06-9185EC273B49}">
      <dsp:nvSpPr>
        <dsp:cNvPr id="0" name=""/>
        <dsp:cNvSpPr/>
      </dsp:nvSpPr>
      <dsp:spPr>
        <a:xfrm>
          <a:off x="3436781" y="2334613"/>
          <a:ext cx="1026753" cy="1026753"/>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a:t>High frequency and and intensity of speech and language practice.</a:t>
          </a:r>
        </a:p>
      </dsp:txBody>
      <dsp:txXfrm>
        <a:off x="3587145" y="2484977"/>
        <a:ext cx="726025" cy="726025"/>
      </dsp:txXfrm>
    </dsp:sp>
    <dsp:sp modelId="{01417965-3877-8543-B4C3-83658FDEF630}">
      <dsp:nvSpPr>
        <dsp:cNvPr id="0" name=""/>
        <dsp:cNvSpPr/>
      </dsp:nvSpPr>
      <dsp:spPr>
        <a:xfrm>
          <a:off x="3680770" y="1549613"/>
          <a:ext cx="538775" cy="533397"/>
        </a:xfrm>
        <a:prstGeom prst="triangl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D9BC70A-552E-B945-BD69-77CF0F13ED90}">
      <dsp:nvSpPr>
        <dsp:cNvPr id="0" name=""/>
        <dsp:cNvSpPr/>
      </dsp:nvSpPr>
      <dsp:spPr>
        <a:xfrm>
          <a:off x="3492164" y="211506"/>
          <a:ext cx="915986" cy="1116696"/>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a:t>Shorter and more frequent sessions.</a:t>
          </a:r>
        </a:p>
      </dsp:txBody>
      <dsp:txXfrm>
        <a:off x="3626307" y="375042"/>
        <a:ext cx="647700" cy="789624"/>
      </dsp:txXfrm>
    </dsp:sp>
    <dsp:sp modelId="{5B6E7AA5-C77A-544C-B08A-97EFFCEEF2BB}">
      <dsp:nvSpPr>
        <dsp:cNvPr id="0" name=""/>
        <dsp:cNvSpPr/>
      </dsp:nvSpPr>
      <dsp:spPr>
        <a:xfrm rot="5400000">
          <a:off x="4694543" y="503155"/>
          <a:ext cx="538775" cy="533397"/>
        </a:xfrm>
        <a:prstGeom prst="triangl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592FCEC-C338-B547-8919-A2952AE4C490}">
      <dsp:nvSpPr>
        <dsp:cNvPr id="0" name=""/>
        <dsp:cNvSpPr/>
      </dsp:nvSpPr>
      <dsp:spPr>
        <a:xfrm>
          <a:off x="5489518" y="174"/>
          <a:ext cx="1539359" cy="1539359"/>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l" defTabSz="488950">
            <a:lnSpc>
              <a:spcPct val="90000"/>
            </a:lnSpc>
            <a:spcBef>
              <a:spcPct val="0"/>
            </a:spcBef>
            <a:spcAft>
              <a:spcPct val="35000"/>
            </a:spcAft>
            <a:buNone/>
          </a:pPr>
          <a:r>
            <a:rPr lang="en-US" sz="1100" kern="1200"/>
            <a:t>Technology </a:t>
          </a:r>
        </a:p>
        <a:p>
          <a:pPr marL="57150" lvl="1" indent="-57150" algn="l" defTabSz="400050">
            <a:lnSpc>
              <a:spcPct val="90000"/>
            </a:lnSpc>
            <a:spcBef>
              <a:spcPct val="0"/>
            </a:spcBef>
            <a:spcAft>
              <a:spcPct val="15000"/>
            </a:spcAft>
            <a:buChar char="•"/>
          </a:pPr>
          <a:r>
            <a:rPr lang="en-US" sz="900" kern="1200"/>
            <a:t>Siri and Alexa</a:t>
          </a:r>
        </a:p>
        <a:p>
          <a:pPr marL="57150" lvl="1" indent="-57150" algn="l" defTabSz="400050">
            <a:lnSpc>
              <a:spcPct val="90000"/>
            </a:lnSpc>
            <a:spcBef>
              <a:spcPct val="0"/>
            </a:spcBef>
            <a:spcAft>
              <a:spcPct val="15000"/>
            </a:spcAft>
            <a:buChar char="•"/>
          </a:pPr>
          <a:r>
            <a:rPr lang="en-US" sz="900" kern="1200"/>
            <a:t>Video modeling</a:t>
          </a:r>
        </a:p>
        <a:p>
          <a:pPr marL="57150" lvl="1" indent="-57150" algn="l" defTabSz="400050">
            <a:lnSpc>
              <a:spcPct val="90000"/>
            </a:lnSpc>
            <a:spcBef>
              <a:spcPct val="0"/>
            </a:spcBef>
            <a:spcAft>
              <a:spcPct val="15000"/>
            </a:spcAft>
            <a:buChar char="•"/>
          </a:pPr>
          <a:r>
            <a:rPr lang="en-US" sz="900" kern="1200"/>
            <a:t>Apps</a:t>
          </a:r>
        </a:p>
        <a:p>
          <a:pPr marL="57150" lvl="1" indent="-57150" algn="l" defTabSz="400050">
            <a:lnSpc>
              <a:spcPct val="90000"/>
            </a:lnSpc>
            <a:spcBef>
              <a:spcPct val="0"/>
            </a:spcBef>
            <a:spcAft>
              <a:spcPct val="15000"/>
            </a:spcAft>
            <a:buChar char="•"/>
          </a:pPr>
          <a:r>
            <a:rPr lang="en-US" sz="900" kern="1200"/>
            <a:t>Programs like Signing Time and Gemiini</a:t>
          </a:r>
        </a:p>
        <a:p>
          <a:pPr marL="57150" lvl="1" indent="-57150" algn="l" defTabSz="400050">
            <a:lnSpc>
              <a:spcPct val="90000"/>
            </a:lnSpc>
            <a:spcBef>
              <a:spcPct val="0"/>
            </a:spcBef>
            <a:spcAft>
              <a:spcPct val="15000"/>
            </a:spcAft>
            <a:buChar char="•"/>
          </a:pPr>
          <a:r>
            <a:rPr lang="en-US" sz="900" kern="1200"/>
            <a:t>Mirrors</a:t>
          </a:r>
        </a:p>
      </dsp:txBody>
      <dsp:txXfrm>
        <a:off x="5714952" y="225608"/>
        <a:ext cx="1088491" cy="1088491"/>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292D5F-B40F-BE4E-90A3-5C3E5738C685}">
      <dsp:nvSpPr>
        <dsp:cNvPr id="0" name=""/>
        <dsp:cNvSpPr/>
      </dsp:nvSpPr>
      <dsp:spPr>
        <a:xfrm>
          <a:off x="0" y="136830"/>
          <a:ext cx="4885203" cy="75477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Appeals to visual learning.</a:t>
          </a:r>
        </a:p>
      </dsp:txBody>
      <dsp:txXfrm>
        <a:off x="36845" y="173675"/>
        <a:ext cx="4811513" cy="681087"/>
      </dsp:txXfrm>
    </dsp:sp>
    <dsp:sp modelId="{9ECEBFFE-AE1F-0741-89A4-A5452DD3CD32}">
      <dsp:nvSpPr>
        <dsp:cNvPr id="0" name=""/>
        <dsp:cNvSpPr/>
      </dsp:nvSpPr>
      <dsp:spPr>
        <a:xfrm>
          <a:off x="0" y="946328"/>
          <a:ext cx="4885203" cy="754777"/>
        </a:xfrm>
        <a:prstGeom prst="roundRect">
          <a:avLst/>
        </a:prstGeom>
        <a:solidFill>
          <a:schemeClr val="accent5">
            <a:hueOff val="-1126424"/>
            <a:satOff val="-2903"/>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Learning is faster and more salient.</a:t>
          </a:r>
        </a:p>
      </dsp:txBody>
      <dsp:txXfrm>
        <a:off x="36845" y="983173"/>
        <a:ext cx="4811513" cy="681087"/>
      </dsp:txXfrm>
    </dsp:sp>
    <dsp:sp modelId="{E26598A5-7608-304C-A7B4-C73F5DD69450}">
      <dsp:nvSpPr>
        <dsp:cNvPr id="0" name=""/>
        <dsp:cNvSpPr/>
      </dsp:nvSpPr>
      <dsp:spPr>
        <a:xfrm>
          <a:off x="0" y="1755826"/>
          <a:ext cx="4885203" cy="754777"/>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Allows for intense, short, and frequent sessions targeting very specific skills until mastery.</a:t>
          </a:r>
        </a:p>
      </dsp:txBody>
      <dsp:txXfrm>
        <a:off x="36845" y="1792671"/>
        <a:ext cx="4811513" cy="681087"/>
      </dsp:txXfrm>
    </dsp:sp>
    <dsp:sp modelId="{F2CB0E36-C71D-0046-9A9E-5B2E5C0AE575}">
      <dsp:nvSpPr>
        <dsp:cNvPr id="0" name=""/>
        <dsp:cNvSpPr/>
      </dsp:nvSpPr>
      <dsp:spPr>
        <a:xfrm>
          <a:off x="0" y="2565324"/>
          <a:ext cx="4885203" cy="754777"/>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Occur in authentic environments.</a:t>
          </a:r>
        </a:p>
      </dsp:txBody>
      <dsp:txXfrm>
        <a:off x="36845" y="2602169"/>
        <a:ext cx="4811513" cy="681087"/>
      </dsp:txXfrm>
    </dsp:sp>
    <dsp:sp modelId="{EB4BE0B1-64B7-5646-B2E8-4E76369746A2}">
      <dsp:nvSpPr>
        <dsp:cNvPr id="0" name=""/>
        <dsp:cNvSpPr/>
      </dsp:nvSpPr>
      <dsp:spPr>
        <a:xfrm>
          <a:off x="0" y="3374821"/>
          <a:ext cx="4885203" cy="754777"/>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Promotes independence (can go to therapy independently).</a:t>
          </a:r>
        </a:p>
      </dsp:txBody>
      <dsp:txXfrm>
        <a:off x="36845" y="3411666"/>
        <a:ext cx="4811513" cy="681087"/>
      </dsp:txXfrm>
    </dsp:sp>
    <dsp:sp modelId="{334649A2-C5E6-7049-99F7-BB37E31730B0}">
      <dsp:nvSpPr>
        <dsp:cNvPr id="0" name=""/>
        <dsp:cNvSpPr/>
      </dsp:nvSpPr>
      <dsp:spPr>
        <a:xfrm>
          <a:off x="0" y="4184319"/>
          <a:ext cx="4885203" cy="754777"/>
        </a:xfrm>
        <a:prstGeom prst="roundRect">
          <a:avLst/>
        </a:prstGeom>
        <a:solidFill>
          <a:schemeClr val="accent5">
            <a:hueOff val="-5632119"/>
            <a:satOff val="-14516"/>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Allows access to peers not otherwise accessible. </a:t>
          </a:r>
        </a:p>
      </dsp:txBody>
      <dsp:txXfrm>
        <a:off x="36845" y="4221164"/>
        <a:ext cx="4811513" cy="681087"/>
      </dsp:txXfrm>
    </dsp:sp>
    <dsp:sp modelId="{D779760F-A5D7-6D48-95F2-326685FBD5F3}">
      <dsp:nvSpPr>
        <dsp:cNvPr id="0" name=""/>
        <dsp:cNvSpPr/>
      </dsp:nvSpPr>
      <dsp:spPr>
        <a:xfrm>
          <a:off x="0" y="4993817"/>
          <a:ext cx="4885203" cy="754777"/>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Allows for groups with shared interests.</a:t>
          </a:r>
        </a:p>
      </dsp:txBody>
      <dsp:txXfrm>
        <a:off x="36845" y="5030662"/>
        <a:ext cx="4811513" cy="6810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F1099F-6AE3-264C-BC93-588C4D5D285E}">
      <dsp:nvSpPr>
        <dsp:cNvPr id="0" name=""/>
        <dsp:cNvSpPr/>
      </dsp:nvSpPr>
      <dsp:spPr>
        <a:xfrm>
          <a:off x="1619425" y="849317"/>
          <a:ext cx="341082" cy="91440"/>
        </a:xfrm>
        <a:custGeom>
          <a:avLst/>
          <a:gdLst/>
          <a:ahLst/>
          <a:cxnLst/>
          <a:rect l="0" t="0" r="0" b="0"/>
          <a:pathLst>
            <a:path>
              <a:moveTo>
                <a:pt x="0" y="45720"/>
              </a:moveTo>
              <a:lnTo>
                <a:pt x="341082"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780674" y="893177"/>
        <a:ext cx="18584" cy="3720"/>
      </dsp:txXfrm>
    </dsp:sp>
    <dsp:sp modelId="{F6921855-2311-C94F-9EB9-694674E3BD30}">
      <dsp:nvSpPr>
        <dsp:cNvPr id="0" name=""/>
        <dsp:cNvSpPr/>
      </dsp:nvSpPr>
      <dsp:spPr>
        <a:xfrm>
          <a:off x="5214" y="410234"/>
          <a:ext cx="1616010" cy="96960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9186" tIns="83120" rIns="79186" bIns="83120" numCol="1" spcCol="1270" anchor="ctr" anchorCtr="0">
          <a:noAutofit/>
        </a:bodyPr>
        <a:lstStyle/>
        <a:p>
          <a:pPr marL="0" lvl="0" indent="0" algn="ctr" defTabSz="533400">
            <a:lnSpc>
              <a:spcPct val="90000"/>
            </a:lnSpc>
            <a:spcBef>
              <a:spcPct val="0"/>
            </a:spcBef>
            <a:spcAft>
              <a:spcPct val="35000"/>
            </a:spcAft>
            <a:buNone/>
          </a:pPr>
          <a:r>
            <a:rPr lang="en-US" sz="1200" kern="1200"/>
            <a:t>Everyone learns better when interested in the learning content.</a:t>
          </a:r>
        </a:p>
      </dsp:txBody>
      <dsp:txXfrm>
        <a:off x="5214" y="410234"/>
        <a:ext cx="1616010" cy="969606"/>
      </dsp:txXfrm>
    </dsp:sp>
    <dsp:sp modelId="{D806FC25-80E4-6640-98CA-017712DEA681}">
      <dsp:nvSpPr>
        <dsp:cNvPr id="0" name=""/>
        <dsp:cNvSpPr/>
      </dsp:nvSpPr>
      <dsp:spPr>
        <a:xfrm>
          <a:off x="3607118" y="849317"/>
          <a:ext cx="341082" cy="91440"/>
        </a:xfrm>
        <a:custGeom>
          <a:avLst/>
          <a:gdLst/>
          <a:ahLst/>
          <a:cxnLst/>
          <a:rect l="0" t="0" r="0" b="0"/>
          <a:pathLst>
            <a:path>
              <a:moveTo>
                <a:pt x="0" y="45720"/>
              </a:moveTo>
              <a:lnTo>
                <a:pt x="341082" y="45720"/>
              </a:lnTo>
            </a:path>
          </a:pathLst>
        </a:custGeom>
        <a:noFill/>
        <a:ln w="6350" cap="flat" cmpd="sng" algn="ctr">
          <a:solidFill>
            <a:schemeClr val="accent5">
              <a:hueOff val="-1351709"/>
              <a:satOff val="-3484"/>
              <a:lumOff val="-2353"/>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68367" y="893177"/>
        <a:ext cx="18584" cy="3720"/>
      </dsp:txXfrm>
    </dsp:sp>
    <dsp:sp modelId="{FF1E95B9-C0ED-F14C-82E1-B4E0A036A1F4}">
      <dsp:nvSpPr>
        <dsp:cNvPr id="0" name=""/>
        <dsp:cNvSpPr/>
      </dsp:nvSpPr>
      <dsp:spPr>
        <a:xfrm>
          <a:off x="1992907" y="410234"/>
          <a:ext cx="1616010" cy="969606"/>
        </a:xfrm>
        <a:prstGeom prst="rect">
          <a:avLst/>
        </a:prstGeom>
        <a:solidFill>
          <a:schemeClr val="accent5">
            <a:hueOff val="-1126424"/>
            <a:satOff val="-2903"/>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9186" tIns="83120" rIns="79186" bIns="83120" numCol="1" spcCol="1270" anchor="ctr" anchorCtr="0">
          <a:noAutofit/>
        </a:bodyPr>
        <a:lstStyle/>
        <a:p>
          <a:pPr marL="0" lvl="0" indent="0" algn="ctr" defTabSz="533400">
            <a:lnSpc>
              <a:spcPct val="90000"/>
            </a:lnSpc>
            <a:spcBef>
              <a:spcPct val="0"/>
            </a:spcBef>
            <a:spcAft>
              <a:spcPct val="35000"/>
            </a:spcAft>
            <a:buNone/>
          </a:pPr>
          <a:r>
            <a:rPr lang="en-US" sz="1200" kern="1200"/>
            <a:t>Avoid tasks divorced from previous experience, knowledge, interests (worksheets not personalized). Sometimes necessary (math concepts), but can add visual supports.</a:t>
          </a:r>
        </a:p>
      </dsp:txBody>
      <dsp:txXfrm>
        <a:off x="1992907" y="410234"/>
        <a:ext cx="1616010" cy="969606"/>
      </dsp:txXfrm>
    </dsp:sp>
    <dsp:sp modelId="{5FCE568D-434D-904E-A6A3-2296EC89B0C9}">
      <dsp:nvSpPr>
        <dsp:cNvPr id="0" name=""/>
        <dsp:cNvSpPr/>
      </dsp:nvSpPr>
      <dsp:spPr>
        <a:xfrm>
          <a:off x="5594812" y="849317"/>
          <a:ext cx="341082" cy="91440"/>
        </a:xfrm>
        <a:custGeom>
          <a:avLst/>
          <a:gdLst/>
          <a:ahLst/>
          <a:cxnLst/>
          <a:rect l="0" t="0" r="0" b="0"/>
          <a:pathLst>
            <a:path>
              <a:moveTo>
                <a:pt x="0" y="45720"/>
              </a:moveTo>
              <a:lnTo>
                <a:pt x="341082" y="45720"/>
              </a:lnTo>
            </a:path>
          </a:pathLst>
        </a:custGeom>
        <a:noFill/>
        <a:ln w="6350" cap="flat" cmpd="sng" algn="ctr">
          <a:solidFill>
            <a:schemeClr val="accent5">
              <a:hueOff val="-2703417"/>
              <a:satOff val="-6968"/>
              <a:lumOff val="-4706"/>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756061" y="893177"/>
        <a:ext cx="18584" cy="3720"/>
      </dsp:txXfrm>
    </dsp:sp>
    <dsp:sp modelId="{2D6EB180-B81D-D948-9DED-5D88C2F815E1}">
      <dsp:nvSpPr>
        <dsp:cNvPr id="0" name=""/>
        <dsp:cNvSpPr/>
      </dsp:nvSpPr>
      <dsp:spPr>
        <a:xfrm>
          <a:off x="3980601" y="410234"/>
          <a:ext cx="1616010" cy="969606"/>
        </a:xfrm>
        <a:prstGeom prst="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9186" tIns="83120" rIns="79186" bIns="83120" numCol="1" spcCol="1270" anchor="ctr" anchorCtr="0">
          <a:noAutofit/>
        </a:bodyPr>
        <a:lstStyle/>
        <a:p>
          <a:pPr marL="0" lvl="0" indent="0" algn="ctr" defTabSz="533400">
            <a:lnSpc>
              <a:spcPct val="90000"/>
            </a:lnSpc>
            <a:spcBef>
              <a:spcPct val="0"/>
            </a:spcBef>
            <a:spcAft>
              <a:spcPct val="35000"/>
            </a:spcAft>
            <a:buNone/>
          </a:pPr>
          <a:r>
            <a:rPr lang="en-US" sz="1200" kern="1200"/>
            <a:t>Abstract concepts are difficult and even harder with out meaning (time, money).</a:t>
          </a:r>
        </a:p>
      </dsp:txBody>
      <dsp:txXfrm>
        <a:off x="3980601" y="410234"/>
        <a:ext cx="1616010" cy="969606"/>
      </dsp:txXfrm>
    </dsp:sp>
    <dsp:sp modelId="{93CA6141-0658-F541-9DC8-3983E7EB960E}">
      <dsp:nvSpPr>
        <dsp:cNvPr id="0" name=""/>
        <dsp:cNvSpPr/>
      </dsp:nvSpPr>
      <dsp:spPr>
        <a:xfrm>
          <a:off x="813219" y="1378040"/>
          <a:ext cx="5963080" cy="341082"/>
        </a:xfrm>
        <a:custGeom>
          <a:avLst/>
          <a:gdLst/>
          <a:ahLst/>
          <a:cxnLst/>
          <a:rect l="0" t="0" r="0" b="0"/>
          <a:pathLst>
            <a:path>
              <a:moveTo>
                <a:pt x="5963080" y="0"/>
              </a:moveTo>
              <a:lnTo>
                <a:pt x="5963080" y="187641"/>
              </a:lnTo>
              <a:lnTo>
                <a:pt x="0" y="187641"/>
              </a:lnTo>
              <a:lnTo>
                <a:pt x="0" y="341082"/>
              </a:lnTo>
            </a:path>
          </a:pathLst>
        </a:custGeom>
        <a:noFill/>
        <a:ln w="6350" cap="flat" cmpd="sng" algn="ctr">
          <a:solidFill>
            <a:schemeClr val="accent5">
              <a:hueOff val="-4055126"/>
              <a:satOff val="-10451"/>
              <a:lumOff val="-7059"/>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45393" y="1546721"/>
        <a:ext cx="298732" cy="3720"/>
      </dsp:txXfrm>
    </dsp:sp>
    <dsp:sp modelId="{802F6F31-5C11-E642-BCD7-16E0E1FEC97A}">
      <dsp:nvSpPr>
        <dsp:cNvPr id="0" name=""/>
        <dsp:cNvSpPr/>
      </dsp:nvSpPr>
      <dsp:spPr>
        <a:xfrm>
          <a:off x="5968294" y="410234"/>
          <a:ext cx="1616010" cy="969606"/>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9186" tIns="83120" rIns="79186" bIns="83120" numCol="1" spcCol="1270" anchor="ctr" anchorCtr="0">
          <a:noAutofit/>
        </a:bodyPr>
        <a:lstStyle/>
        <a:p>
          <a:pPr marL="0" lvl="0" indent="0" algn="ctr" defTabSz="533400">
            <a:lnSpc>
              <a:spcPct val="90000"/>
            </a:lnSpc>
            <a:spcBef>
              <a:spcPct val="0"/>
            </a:spcBef>
            <a:spcAft>
              <a:spcPct val="35000"/>
            </a:spcAft>
            <a:buNone/>
          </a:pPr>
          <a:r>
            <a:rPr lang="en-US" sz="1200" kern="1200"/>
            <a:t>Use strengths to bridge learning.</a:t>
          </a:r>
        </a:p>
      </dsp:txBody>
      <dsp:txXfrm>
        <a:off x="5968294" y="410234"/>
        <a:ext cx="1616010" cy="969606"/>
      </dsp:txXfrm>
    </dsp:sp>
    <dsp:sp modelId="{CFF8D67E-DC0E-8144-B6D4-F68F0F56538E}">
      <dsp:nvSpPr>
        <dsp:cNvPr id="0" name=""/>
        <dsp:cNvSpPr/>
      </dsp:nvSpPr>
      <dsp:spPr>
        <a:xfrm>
          <a:off x="1619425" y="2190606"/>
          <a:ext cx="341082" cy="91440"/>
        </a:xfrm>
        <a:custGeom>
          <a:avLst/>
          <a:gdLst/>
          <a:ahLst/>
          <a:cxnLst/>
          <a:rect l="0" t="0" r="0" b="0"/>
          <a:pathLst>
            <a:path>
              <a:moveTo>
                <a:pt x="0" y="45720"/>
              </a:moveTo>
              <a:lnTo>
                <a:pt x="341082" y="45720"/>
              </a:lnTo>
            </a:path>
          </a:pathLst>
        </a:custGeom>
        <a:noFill/>
        <a:ln w="6350" cap="flat" cmpd="sng" algn="ctr">
          <a:solidFill>
            <a:schemeClr val="accent5">
              <a:hueOff val="-5406834"/>
              <a:satOff val="-13935"/>
              <a:lumOff val="-941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780674" y="2234466"/>
        <a:ext cx="18584" cy="3720"/>
      </dsp:txXfrm>
    </dsp:sp>
    <dsp:sp modelId="{2A874B92-A1F1-574C-9C42-8274616A2A1A}">
      <dsp:nvSpPr>
        <dsp:cNvPr id="0" name=""/>
        <dsp:cNvSpPr/>
      </dsp:nvSpPr>
      <dsp:spPr>
        <a:xfrm>
          <a:off x="5214" y="1751523"/>
          <a:ext cx="1616010" cy="969606"/>
        </a:xfrm>
        <a:prstGeom prst="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9186" tIns="83120" rIns="79186" bIns="83120" numCol="1" spcCol="1270" anchor="ctr" anchorCtr="0">
          <a:noAutofit/>
        </a:bodyPr>
        <a:lstStyle/>
        <a:p>
          <a:pPr marL="0" lvl="0" indent="0" algn="ctr" defTabSz="533400">
            <a:lnSpc>
              <a:spcPct val="90000"/>
            </a:lnSpc>
            <a:spcBef>
              <a:spcPct val="0"/>
            </a:spcBef>
            <a:spcAft>
              <a:spcPct val="35000"/>
            </a:spcAft>
            <a:buNone/>
          </a:pPr>
          <a:r>
            <a:rPr lang="en-US" sz="1200" kern="1200"/>
            <a:t>Many exposures prior to trying.</a:t>
          </a:r>
        </a:p>
      </dsp:txBody>
      <dsp:txXfrm>
        <a:off x="5214" y="1751523"/>
        <a:ext cx="1616010" cy="969606"/>
      </dsp:txXfrm>
    </dsp:sp>
    <dsp:sp modelId="{0DC58651-2FD4-A147-B5A0-BBDFADF887BE}">
      <dsp:nvSpPr>
        <dsp:cNvPr id="0" name=""/>
        <dsp:cNvSpPr/>
      </dsp:nvSpPr>
      <dsp:spPr>
        <a:xfrm>
          <a:off x="3607118" y="2190606"/>
          <a:ext cx="341082" cy="91440"/>
        </a:xfrm>
        <a:custGeom>
          <a:avLst/>
          <a:gdLst/>
          <a:ahLst/>
          <a:cxnLst/>
          <a:rect l="0" t="0" r="0" b="0"/>
          <a:pathLst>
            <a:path>
              <a:moveTo>
                <a:pt x="0" y="45720"/>
              </a:moveTo>
              <a:lnTo>
                <a:pt x="341082" y="45720"/>
              </a:lnTo>
            </a:path>
          </a:pathLst>
        </a:custGeom>
        <a:noFill/>
        <a:ln w="6350" cap="flat" cmpd="sng" algn="ctr">
          <a:solidFill>
            <a:schemeClr val="accent5">
              <a:hueOff val="-6758543"/>
              <a:satOff val="-17419"/>
              <a:lumOff val="-11765"/>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68367" y="2234466"/>
        <a:ext cx="18584" cy="3720"/>
      </dsp:txXfrm>
    </dsp:sp>
    <dsp:sp modelId="{789E15AB-2542-1446-AD9C-FF4D016816D4}">
      <dsp:nvSpPr>
        <dsp:cNvPr id="0" name=""/>
        <dsp:cNvSpPr/>
      </dsp:nvSpPr>
      <dsp:spPr>
        <a:xfrm>
          <a:off x="1992907" y="1751523"/>
          <a:ext cx="1616010" cy="969606"/>
        </a:xfrm>
        <a:prstGeom prst="rect">
          <a:avLst/>
        </a:prstGeom>
        <a:solidFill>
          <a:schemeClr val="accent5">
            <a:hueOff val="-5632119"/>
            <a:satOff val="-14516"/>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9186" tIns="83120" rIns="79186" bIns="83120" numCol="1" spcCol="1270" anchor="ctr" anchorCtr="0">
          <a:noAutofit/>
        </a:bodyPr>
        <a:lstStyle/>
        <a:p>
          <a:pPr marL="0" lvl="0" indent="0" algn="ctr" defTabSz="533400">
            <a:lnSpc>
              <a:spcPct val="90000"/>
            </a:lnSpc>
            <a:spcBef>
              <a:spcPct val="0"/>
            </a:spcBef>
            <a:spcAft>
              <a:spcPct val="35000"/>
            </a:spcAft>
            <a:buNone/>
          </a:pPr>
          <a:r>
            <a:rPr lang="en-US" sz="1200" kern="1200"/>
            <a:t>Teach the task first.</a:t>
          </a:r>
        </a:p>
      </dsp:txBody>
      <dsp:txXfrm>
        <a:off x="1992907" y="1751523"/>
        <a:ext cx="1616010" cy="969606"/>
      </dsp:txXfrm>
    </dsp:sp>
    <dsp:sp modelId="{0077227C-8010-6E44-94A7-47EC32B6012A}">
      <dsp:nvSpPr>
        <dsp:cNvPr id="0" name=""/>
        <dsp:cNvSpPr/>
      </dsp:nvSpPr>
      <dsp:spPr>
        <a:xfrm>
          <a:off x="3980601" y="1751523"/>
          <a:ext cx="1616010" cy="969606"/>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9186" tIns="83120" rIns="79186" bIns="83120" numCol="1" spcCol="1270" anchor="ctr" anchorCtr="0">
          <a:noAutofit/>
        </a:bodyPr>
        <a:lstStyle/>
        <a:p>
          <a:pPr marL="0" lvl="0" indent="0" algn="ctr" defTabSz="533400">
            <a:lnSpc>
              <a:spcPct val="90000"/>
            </a:lnSpc>
            <a:spcBef>
              <a:spcPct val="0"/>
            </a:spcBef>
            <a:spcAft>
              <a:spcPct val="35000"/>
            </a:spcAft>
            <a:buNone/>
          </a:pPr>
          <a:r>
            <a:rPr lang="en-US" sz="1200" b="1" kern="1200"/>
            <a:t>Expect ability/capability</a:t>
          </a:r>
          <a:endParaRPr lang="en-US" sz="1200" kern="1200"/>
        </a:p>
      </dsp:txBody>
      <dsp:txXfrm>
        <a:off x="3980601" y="1751523"/>
        <a:ext cx="1616010" cy="96960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E7473C-665A-D746-87AE-04F9A8F026CF}">
      <dsp:nvSpPr>
        <dsp:cNvPr id="0" name=""/>
        <dsp:cNvSpPr/>
      </dsp:nvSpPr>
      <dsp:spPr>
        <a:xfrm>
          <a:off x="0" y="3347282"/>
          <a:ext cx="1971675" cy="732303"/>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226" tIns="92456" rIns="140226" bIns="92456" numCol="1" spcCol="1270" anchor="ctr" anchorCtr="0">
          <a:noAutofit/>
        </a:bodyPr>
        <a:lstStyle/>
        <a:p>
          <a:pPr marL="0" lvl="0" indent="0" algn="ctr" defTabSz="577850">
            <a:lnSpc>
              <a:spcPct val="90000"/>
            </a:lnSpc>
            <a:spcBef>
              <a:spcPct val="0"/>
            </a:spcBef>
            <a:spcAft>
              <a:spcPct val="35000"/>
            </a:spcAft>
            <a:buNone/>
          </a:pPr>
          <a:r>
            <a:rPr lang="en-US" sz="1300" kern="1200"/>
            <a:t>Prepare for future events using pictures/videos of self or others to practice positive imagery, vocabulary and expressive language, potential speech interactions, etc.  These can be </a:t>
          </a:r>
        </a:p>
      </dsp:txBody>
      <dsp:txXfrm>
        <a:off x="0" y="3347282"/>
        <a:ext cx="1971675" cy="732303"/>
      </dsp:txXfrm>
    </dsp:sp>
    <dsp:sp modelId="{F19D37F5-EADB-694D-8862-3C1593B84885}">
      <dsp:nvSpPr>
        <dsp:cNvPr id="0" name=""/>
        <dsp:cNvSpPr/>
      </dsp:nvSpPr>
      <dsp:spPr>
        <a:xfrm>
          <a:off x="1971675" y="3347282"/>
          <a:ext cx="5915025" cy="732303"/>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B5A7FB-40B6-FC4A-9552-2626CF375D0A}">
      <dsp:nvSpPr>
        <dsp:cNvPr id="0" name=""/>
        <dsp:cNvSpPr/>
      </dsp:nvSpPr>
      <dsp:spPr>
        <a:xfrm rot="10800000">
          <a:off x="0" y="2231984"/>
          <a:ext cx="1971675" cy="732083"/>
        </a:xfrm>
        <a:prstGeom prst="upArrowCallou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226" tIns="92456" rIns="140226" bIns="92456" numCol="1" spcCol="1270" anchor="ctr" anchorCtr="0">
          <a:noAutofit/>
        </a:bodyPr>
        <a:lstStyle/>
        <a:p>
          <a:pPr marL="0" lvl="0" indent="0" algn="ctr" defTabSz="577850">
            <a:lnSpc>
              <a:spcPct val="90000"/>
            </a:lnSpc>
            <a:spcBef>
              <a:spcPct val="0"/>
            </a:spcBef>
            <a:spcAft>
              <a:spcPct val="35000"/>
            </a:spcAft>
            <a:buNone/>
          </a:pPr>
          <a:r>
            <a:rPr lang="en-US" sz="1300" kern="1200"/>
            <a:t>Ask families for pictures/videos from past or recent past events or assign homework that is recorded.</a:t>
          </a:r>
        </a:p>
      </dsp:txBody>
      <dsp:txXfrm rot="10800000">
        <a:off x="0" y="2231984"/>
        <a:ext cx="1971675" cy="475686"/>
      </dsp:txXfrm>
    </dsp:sp>
    <dsp:sp modelId="{A27BB2C0-5481-3F49-AC4D-39C5AD6FEF20}">
      <dsp:nvSpPr>
        <dsp:cNvPr id="0" name=""/>
        <dsp:cNvSpPr/>
      </dsp:nvSpPr>
      <dsp:spPr>
        <a:xfrm rot="10800000">
          <a:off x="0" y="2231984"/>
          <a:ext cx="1971675" cy="1126283"/>
        </a:xfrm>
        <a:prstGeom prst="upArrowCallout">
          <a:avLst>
            <a:gd name="adj1" fmla="val 5000"/>
            <a:gd name="adj2" fmla="val 10000"/>
            <a:gd name="adj3" fmla="val 15000"/>
            <a:gd name="adj4" fmla="val 64977"/>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226" tIns="92456" rIns="140226" bIns="92456" numCol="1" spcCol="1270" anchor="ctr" anchorCtr="0">
          <a:noAutofit/>
        </a:bodyPr>
        <a:lstStyle/>
        <a:p>
          <a:pPr marL="0" lvl="0" indent="0" algn="ctr" defTabSz="577850">
            <a:lnSpc>
              <a:spcPct val="90000"/>
            </a:lnSpc>
            <a:spcBef>
              <a:spcPct val="0"/>
            </a:spcBef>
            <a:spcAft>
              <a:spcPct val="35000"/>
            </a:spcAft>
            <a:buNone/>
          </a:pPr>
          <a:r>
            <a:rPr lang="en-US" sz="1300" kern="1200"/>
            <a:t>Ask families for pictures/videos from past or recent past events or assign homework that is recorded.</a:t>
          </a:r>
        </a:p>
      </dsp:txBody>
      <dsp:txXfrm rot="10800000">
        <a:off x="0" y="2231984"/>
        <a:ext cx="1971675" cy="475686"/>
      </dsp:txXfrm>
    </dsp:sp>
    <dsp:sp modelId="{82CA2BCF-CBE9-E24A-9204-CC1BF4FBE550}">
      <dsp:nvSpPr>
        <dsp:cNvPr id="0" name=""/>
        <dsp:cNvSpPr/>
      </dsp:nvSpPr>
      <dsp:spPr>
        <a:xfrm>
          <a:off x="1971675" y="2231984"/>
          <a:ext cx="5915025" cy="732083"/>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F248CD4-3F8E-9F4A-8720-0A0F52B2E422}">
      <dsp:nvSpPr>
        <dsp:cNvPr id="0" name=""/>
        <dsp:cNvSpPr/>
      </dsp:nvSpPr>
      <dsp:spPr>
        <a:xfrm rot="10800000">
          <a:off x="0" y="1116685"/>
          <a:ext cx="1971675" cy="1126283"/>
        </a:xfrm>
        <a:prstGeom prst="upArrowCallout">
          <a:avLst>
            <a:gd name="adj1" fmla="val 5000"/>
            <a:gd name="adj2" fmla="val 10000"/>
            <a:gd name="adj3" fmla="val 15000"/>
            <a:gd name="adj4" fmla="val 64977"/>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226" tIns="92456" rIns="140226" bIns="92456" numCol="1" spcCol="1270" anchor="ctr" anchorCtr="0">
          <a:noAutofit/>
        </a:bodyPr>
        <a:lstStyle/>
        <a:p>
          <a:pPr marL="0" lvl="0" indent="0" algn="ctr" defTabSz="577850">
            <a:lnSpc>
              <a:spcPct val="90000"/>
            </a:lnSpc>
            <a:spcBef>
              <a:spcPct val="0"/>
            </a:spcBef>
            <a:spcAft>
              <a:spcPct val="35000"/>
            </a:spcAft>
            <a:buNone/>
          </a:pPr>
          <a:r>
            <a:rPr lang="en-US" sz="1300" kern="1200"/>
            <a:t>Try to “catch” authentic interactions and performances</a:t>
          </a:r>
        </a:p>
      </dsp:txBody>
      <dsp:txXfrm rot="-10800000">
        <a:off x="0" y="1116685"/>
        <a:ext cx="1971675" cy="732083"/>
      </dsp:txXfrm>
    </dsp:sp>
    <dsp:sp modelId="{B3745C48-6C5A-954F-8671-C2410982958D}">
      <dsp:nvSpPr>
        <dsp:cNvPr id="0" name=""/>
        <dsp:cNvSpPr/>
      </dsp:nvSpPr>
      <dsp:spPr>
        <a:xfrm>
          <a:off x="1971675" y="1116685"/>
          <a:ext cx="5915025" cy="732083"/>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9985" tIns="152400" rIns="119985" bIns="152400" numCol="1" spcCol="1270" anchor="ctr" anchorCtr="0">
          <a:noAutofit/>
        </a:bodyPr>
        <a:lstStyle/>
        <a:p>
          <a:pPr marL="0" lvl="0" indent="0" algn="l" defTabSz="533400">
            <a:lnSpc>
              <a:spcPct val="90000"/>
            </a:lnSpc>
            <a:spcBef>
              <a:spcPct val="0"/>
            </a:spcBef>
            <a:spcAft>
              <a:spcPct val="35000"/>
            </a:spcAft>
            <a:buNone/>
          </a:pPr>
          <a:r>
            <a:rPr lang="en-US" sz="1200" kern="1200"/>
            <a:t>Spontaneous- have video or camera ready for potential memories or data.</a:t>
          </a:r>
        </a:p>
        <a:p>
          <a:pPr marL="0" lvl="0" indent="0" algn="l" defTabSz="533400">
            <a:lnSpc>
              <a:spcPct val="90000"/>
            </a:lnSpc>
            <a:spcBef>
              <a:spcPct val="0"/>
            </a:spcBef>
            <a:spcAft>
              <a:spcPct val="35000"/>
            </a:spcAft>
            <a:buNone/>
          </a:pPr>
          <a:r>
            <a:rPr lang="en-US" sz="1200" kern="1200"/>
            <a:t>Staged (school play/performance, sports games, common routines, etc.). </a:t>
          </a:r>
        </a:p>
      </dsp:txBody>
      <dsp:txXfrm>
        <a:off x="1971675" y="1116685"/>
        <a:ext cx="5915025" cy="732083"/>
      </dsp:txXfrm>
    </dsp:sp>
    <dsp:sp modelId="{3B0023C6-362A-074B-9B1F-8726BA34776A}">
      <dsp:nvSpPr>
        <dsp:cNvPr id="0" name=""/>
        <dsp:cNvSpPr/>
      </dsp:nvSpPr>
      <dsp:spPr>
        <a:xfrm rot="10800000">
          <a:off x="0" y="1387"/>
          <a:ext cx="1971675" cy="732083"/>
        </a:xfrm>
        <a:prstGeom prst="upArrowCallou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226" tIns="92456" rIns="140226" bIns="92456" numCol="1" spcCol="1270" anchor="ctr" anchorCtr="0">
          <a:noAutofit/>
        </a:bodyPr>
        <a:lstStyle/>
        <a:p>
          <a:pPr marL="0" lvl="0" indent="0" algn="ctr" defTabSz="577850">
            <a:lnSpc>
              <a:spcPct val="90000"/>
            </a:lnSpc>
            <a:spcBef>
              <a:spcPct val="0"/>
            </a:spcBef>
            <a:spcAft>
              <a:spcPct val="35000"/>
            </a:spcAft>
            <a:buNone/>
          </a:pPr>
          <a:r>
            <a:rPr lang="en-US" sz="1300" kern="1200"/>
            <a:t>7 Easy Steps</a:t>
          </a:r>
        </a:p>
        <a:p>
          <a:pPr marL="0" lvl="0" indent="0" algn="ctr" defTabSz="577850">
            <a:lnSpc>
              <a:spcPct val="90000"/>
            </a:lnSpc>
            <a:spcBef>
              <a:spcPct val="0"/>
            </a:spcBef>
            <a:spcAft>
              <a:spcPct val="35000"/>
            </a:spcAft>
            <a:buNone/>
          </a:pPr>
          <a:r>
            <a:rPr lang="en-US" sz="1300" kern="1200">
              <a:hlinkClick xmlns:r="http://schemas.openxmlformats.org/officeDocument/2006/relationships" r:id="rId1"/>
            </a:rPr>
            <a:t>https://bilinguistics.com/video-modeling/</a:t>
          </a:r>
          <a:endParaRPr lang="en-US" sz="1300" kern="1200"/>
        </a:p>
      </dsp:txBody>
      <dsp:txXfrm rot="10800000">
        <a:off x="0" y="1387"/>
        <a:ext cx="1971675" cy="475686"/>
      </dsp:txXfrm>
    </dsp:sp>
    <dsp:sp modelId="{486CC3E8-F7AA-2F43-8A29-A8D71CA743EE}">
      <dsp:nvSpPr>
        <dsp:cNvPr id="0" name=""/>
        <dsp:cNvSpPr/>
      </dsp:nvSpPr>
      <dsp:spPr>
        <a:xfrm rot="10800000">
          <a:off x="0" y="1387"/>
          <a:ext cx="1971675" cy="1126283"/>
        </a:xfrm>
        <a:prstGeom prst="upArrowCallout">
          <a:avLst>
            <a:gd name="adj1" fmla="val 5000"/>
            <a:gd name="adj2" fmla="val 10000"/>
            <a:gd name="adj3" fmla="val 15000"/>
            <a:gd name="adj4" fmla="val 64977"/>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226" tIns="92456" rIns="140226" bIns="92456" numCol="1" spcCol="1270" anchor="ctr" anchorCtr="0">
          <a:noAutofit/>
        </a:bodyPr>
        <a:lstStyle/>
        <a:p>
          <a:pPr marL="0" lvl="0" indent="0" algn="ctr" defTabSz="577850">
            <a:lnSpc>
              <a:spcPct val="90000"/>
            </a:lnSpc>
            <a:spcBef>
              <a:spcPct val="0"/>
            </a:spcBef>
            <a:spcAft>
              <a:spcPct val="35000"/>
            </a:spcAft>
            <a:buNone/>
          </a:pPr>
          <a:r>
            <a:rPr lang="en-US" sz="1300" kern="1200"/>
            <a:t>7 Easy Steps</a:t>
          </a:r>
        </a:p>
        <a:p>
          <a:pPr marL="0" lvl="0" indent="0" algn="ctr" defTabSz="577850">
            <a:lnSpc>
              <a:spcPct val="90000"/>
            </a:lnSpc>
            <a:spcBef>
              <a:spcPct val="0"/>
            </a:spcBef>
            <a:spcAft>
              <a:spcPct val="35000"/>
            </a:spcAft>
            <a:buNone/>
          </a:pPr>
          <a:r>
            <a:rPr lang="en-US" sz="1300" kern="1200">
              <a:hlinkClick xmlns:r="http://schemas.openxmlformats.org/officeDocument/2006/relationships" r:id="rId1"/>
            </a:rPr>
            <a:t>https://bilinguistics.com/video-modeling/</a:t>
          </a:r>
          <a:endParaRPr lang="en-US" sz="1300" kern="1200"/>
        </a:p>
      </dsp:txBody>
      <dsp:txXfrm rot="10800000">
        <a:off x="0" y="1387"/>
        <a:ext cx="1971675" cy="475686"/>
      </dsp:txXfrm>
    </dsp:sp>
    <dsp:sp modelId="{04B70ACA-76BF-2D47-9359-6C6CD5B684C9}">
      <dsp:nvSpPr>
        <dsp:cNvPr id="0" name=""/>
        <dsp:cNvSpPr/>
      </dsp:nvSpPr>
      <dsp:spPr>
        <a:xfrm>
          <a:off x="1971675" y="1387"/>
          <a:ext cx="5915025" cy="732083"/>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DB0B29-300D-B34D-84AC-059464E62363}">
      <dsp:nvSpPr>
        <dsp:cNvPr id="0" name=""/>
        <dsp:cNvSpPr/>
      </dsp:nvSpPr>
      <dsp:spPr>
        <a:xfrm>
          <a:off x="3465" y="963396"/>
          <a:ext cx="3030680" cy="2424544"/>
        </a:xfrm>
        <a:prstGeom prst="homePlate">
          <a:avLst>
            <a:gd name="adj" fmla="val 25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916" tIns="35560" rIns="427663" bIns="35560" numCol="1" spcCol="1270" anchor="t" anchorCtr="0">
          <a:noAutofit/>
        </a:bodyPr>
        <a:lstStyle/>
        <a:p>
          <a:pPr marL="0" lvl="0" indent="0" algn="l" defTabSz="622300">
            <a:lnSpc>
              <a:spcPct val="90000"/>
            </a:lnSpc>
            <a:spcBef>
              <a:spcPct val="0"/>
            </a:spcBef>
            <a:spcAft>
              <a:spcPct val="35000"/>
            </a:spcAft>
            <a:buNone/>
            <a:defRPr b="1"/>
          </a:pPr>
          <a:r>
            <a:rPr lang="en-US" sz="1400" kern="1200" dirty="0"/>
            <a:t>Following multiple direction</a:t>
          </a:r>
        </a:p>
        <a:p>
          <a:pPr marL="57150" lvl="1" indent="-57150" algn="l" defTabSz="488950">
            <a:lnSpc>
              <a:spcPct val="90000"/>
            </a:lnSpc>
            <a:spcBef>
              <a:spcPct val="0"/>
            </a:spcBef>
            <a:spcAft>
              <a:spcPct val="15000"/>
            </a:spcAft>
            <a:buChar char="•"/>
          </a:pPr>
          <a:r>
            <a:rPr lang="en-US" sz="1100" kern="1200"/>
            <a:t>Where is your nose, what does a doggie say, point to your eyes and then your leg, give me the ball and then the car, etc.?</a:t>
          </a:r>
        </a:p>
        <a:p>
          <a:pPr marL="57150" lvl="1" indent="-57150" algn="l" defTabSz="488950">
            <a:lnSpc>
              <a:spcPct val="90000"/>
            </a:lnSpc>
            <a:spcBef>
              <a:spcPct val="0"/>
            </a:spcBef>
            <a:spcAft>
              <a:spcPct val="15000"/>
            </a:spcAft>
            <a:buChar char="•"/>
          </a:pPr>
          <a:r>
            <a:rPr lang="en-US" sz="1100" kern="1200"/>
            <a:t>Where do the forks go?</a:t>
          </a:r>
        </a:p>
        <a:p>
          <a:pPr marL="57150" lvl="1" indent="-57150" algn="l" defTabSz="488950">
            <a:lnSpc>
              <a:spcPct val="90000"/>
            </a:lnSpc>
            <a:spcBef>
              <a:spcPct val="0"/>
            </a:spcBef>
            <a:spcAft>
              <a:spcPct val="15000"/>
            </a:spcAft>
            <a:buChar char="•"/>
          </a:pPr>
          <a:r>
            <a:rPr lang="en-US" sz="1100" kern="1200"/>
            <a:t>Games like “red light green light, Simon says, tablet apps (Video Touch), </a:t>
          </a:r>
        </a:p>
        <a:p>
          <a:pPr marL="57150" lvl="1" indent="-57150" algn="l" defTabSz="488950">
            <a:lnSpc>
              <a:spcPct val="90000"/>
            </a:lnSpc>
            <a:spcBef>
              <a:spcPct val="0"/>
            </a:spcBef>
            <a:spcAft>
              <a:spcPct val="15000"/>
            </a:spcAft>
            <a:buChar char="•"/>
          </a:pPr>
          <a:r>
            <a:rPr lang="en-US" sz="1100" kern="1200"/>
            <a:t>Counting bears</a:t>
          </a:r>
        </a:p>
        <a:p>
          <a:pPr marL="57150" lvl="1" indent="-57150" algn="l" defTabSz="488950">
            <a:lnSpc>
              <a:spcPct val="90000"/>
            </a:lnSpc>
            <a:spcBef>
              <a:spcPct val="0"/>
            </a:spcBef>
            <a:spcAft>
              <a:spcPct val="15000"/>
            </a:spcAft>
            <a:buChar char="•"/>
          </a:pPr>
          <a:r>
            <a:rPr lang="en-US" sz="1100" kern="1200"/>
            <a:t>Retelling</a:t>
          </a:r>
        </a:p>
        <a:p>
          <a:pPr marL="57150" lvl="1" indent="-57150" algn="l" defTabSz="488950">
            <a:lnSpc>
              <a:spcPct val="90000"/>
            </a:lnSpc>
            <a:spcBef>
              <a:spcPct val="0"/>
            </a:spcBef>
            <a:spcAft>
              <a:spcPct val="15000"/>
            </a:spcAft>
            <a:buChar char="•"/>
          </a:pPr>
          <a:r>
            <a:rPr lang="en-US" sz="1100" kern="1200"/>
            <a:t>Apps like endless reader, I Can Do apps</a:t>
          </a:r>
        </a:p>
      </dsp:txBody>
      <dsp:txXfrm>
        <a:off x="3465" y="963396"/>
        <a:ext cx="2727612" cy="2424544"/>
      </dsp:txXfrm>
    </dsp:sp>
    <dsp:sp modelId="{63C71ACB-9F2F-A146-8E60-E6EC330B176B}">
      <dsp:nvSpPr>
        <dsp:cNvPr id="0" name=""/>
        <dsp:cNvSpPr/>
      </dsp:nvSpPr>
      <dsp:spPr>
        <a:xfrm>
          <a:off x="2428009" y="963396"/>
          <a:ext cx="3030680" cy="2424544"/>
        </a:xfrm>
        <a:prstGeom prst="chevron">
          <a:avLst>
            <a:gd name="adj" fmla="val 25000"/>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916" tIns="35560" rIns="106916" bIns="35560" numCol="1" spcCol="1270" anchor="ctr" anchorCtr="0">
          <a:noAutofit/>
        </a:bodyPr>
        <a:lstStyle/>
        <a:p>
          <a:pPr marL="0" lvl="0" indent="0" algn="ctr" defTabSz="622300">
            <a:lnSpc>
              <a:spcPct val="90000"/>
            </a:lnSpc>
            <a:spcBef>
              <a:spcPct val="0"/>
            </a:spcBef>
            <a:spcAft>
              <a:spcPct val="35000"/>
            </a:spcAft>
            <a:buNone/>
            <a:defRPr b="1"/>
          </a:pPr>
          <a:r>
            <a:rPr lang="en-US" sz="1400" kern="1200" dirty="0"/>
            <a:t>Short-term memory/Ex Function skills should be targeted early</a:t>
          </a:r>
        </a:p>
      </dsp:txBody>
      <dsp:txXfrm>
        <a:off x="3034145" y="963396"/>
        <a:ext cx="1818408" cy="2424544"/>
      </dsp:txXfrm>
    </dsp:sp>
    <dsp:sp modelId="{8EA23557-8E4A-6849-AE58-A96F806B1222}">
      <dsp:nvSpPr>
        <dsp:cNvPr id="0" name=""/>
        <dsp:cNvSpPr/>
      </dsp:nvSpPr>
      <dsp:spPr>
        <a:xfrm>
          <a:off x="4852554" y="963396"/>
          <a:ext cx="3030680" cy="2424544"/>
        </a:xfrm>
        <a:prstGeom prst="chevron">
          <a:avLst>
            <a:gd name="adj" fmla="val 25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916" tIns="35560" rIns="106916" bIns="35560" numCol="1" spcCol="1270" anchor="ctr" anchorCtr="0">
          <a:noAutofit/>
        </a:bodyPr>
        <a:lstStyle/>
        <a:p>
          <a:pPr marL="0" lvl="0" indent="0" algn="ctr" defTabSz="622300">
            <a:lnSpc>
              <a:spcPct val="90000"/>
            </a:lnSpc>
            <a:spcBef>
              <a:spcPct val="0"/>
            </a:spcBef>
            <a:spcAft>
              <a:spcPct val="35000"/>
            </a:spcAft>
            <a:buNone/>
            <a:defRPr b="1"/>
          </a:pPr>
          <a:r>
            <a:rPr lang="en-US" sz="1400" kern="1200"/>
            <a:t>Chores: laundry, cleaning up, setting the table, bath-time routines, doing dishes, etc. </a:t>
          </a:r>
        </a:p>
      </dsp:txBody>
      <dsp:txXfrm>
        <a:off x="5458690" y="963396"/>
        <a:ext cx="1818408" cy="24245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1D8D7E-A047-48E6-9CB6-416E17231E95}">
      <dsp:nvSpPr>
        <dsp:cNvPr id="0" name=""/>
        <dsp:cNvSpPr/>
      </dsp:nvSpPr>
      <dsp:spPr>
        <a:xfrm>
          <a:off x="814237" y="46"/>
          <a:ext cx="923220" cy="92322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29C275-303E-4AAE-8D73-B40C2F9EE267}">
      <dsp:nvSpPr>
        <dsp:cNvPr id="0" name=""/>
        <dsp:cNvSpPr/>
      </dsp:nvSpPr>
      <dsp:spPr>
        <a:xfrm>
          <a:off x="1010989" y="196798"/>
          <a:ext cx="529716" cy="52971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168A423-1A6E-48BB-8B15-0CDA3498F2AD}">
      <dsp:nvSpPr>
        <dsp:cNvPr id="0" name=""/>
        <dsp:cNvSpPr/>
      </dsp:nvSpPr>
      <dsp:spPr>
        <a:xfrm>
          <a:off x="519109" y="1210827"/>
          <a:ext cx="1513476" cy="775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cap="none" baseline="0" dirty="0"/>
            <a:t>Lay 3-10 pictures on the table or floor and ask your child to find a specific card or item (visual interference). They will pick up the card or item they see first or like best initially.</a:t>
          </a:r>
        </a:p>
      </dsp:txBody>
      <dsp:txXfrm>
        <a:off x="519109" y="1210827"/>
        <a:ext cx="1513476" cy="775656"/>
      </dsp:txXfrm>
    </dsp:sp>
    <dsp:sp modelId="{8610A105-41FC-422B-8EE1-BC0F4DDA4B39}">
      <dsp:nvSpPr>
        <dsp:cNvPr id="0" name=""/>
        <dsp:cNvSpPr/>
      </dsp:nvSpPr>
      <dsp:spPr>
        <a:xfrm>
          <a:off x="2592572" y="46"/>
          <a:ext cx="923220" cy="92322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6A5968-E0B9-4894-A448-A3C17FBEF3A9}">
      <dsp:nvSpPr>
        <dsp:cNvPr id="0" name=""/>
        <dsp:cNvSpPr/>
      </dsp:nvSpPr>
      <dsp:spPr>
        <a:xfrm>
          <a:off x="2789324" y="196798"/>
          <a:ext cx="529716" cy="52971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00F3B22-AFB8-45E0-BA32-0547B6B0E25A}">
      <dsp:nvSpPr>
        <dsp:cNvPr id="0" name=""/>
        <dsp:cNvSpPr/>
      </dsp:nvSpPr>
      <dsp:spPr>
        <a:xfrm>
          <a:off x="2297444" y="1210827"/>
          <a:ext cx="1513476" cy="775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cap="none" baseline="0"/>
            <a:t>Then ask them to find a picture or item and hand it to you (two step directions).</a:t>
          </a:r>
        </a:p>
      </dsp:txBody>
      <dsp:txXfrm>
        <a:off x="2297444" y="1210827"/>
        <a:ext cx="1513476" cy="775656"/>
      </dsp:txXfrm>
    </dsp:sp>
    <dsp:sp modelId="{5B64CEEF-22F1-4660-BD62-D74EAE15D325}">
      <dsp:nvSpPr>
        <dsp:cNvPr id="0" name=""/>
        <dsp:cNvSpPr/>
      </dsp:nvSpPr>
      <dsp:spPr>
        <a:xfrm>
          <a:off x="4370907" y="46"/>
          <a:ext cx="923220" cy="92322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79AD03-C881-4640-B289-CE518F951FE8}">
      <dsp:nvSpPr>
        <dsp:cNvPr id="0" name=""/>
        <dsp:cNvSpPr/>
      </dsp:nvSpPr>
      <dsp:spPr>
        <a:xfrm>
          <a:off x="4567659" y="196798"/>
          <a:ext cx="529716" cy="52971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CC4B4C0-5CB1-4585-B662-C8876D8CF744}">
      <dsp:nvSpPr>
        <dsp:cNvPr id="0" name=""/>
        <dsp:cNvSpPr/>
      </dsp:nvSpPr>
      <dsp:spPr>
        <a:xfrm>
          <a:off x="4075779" y="1210827"/>
          <a:ext cx="1513476" cy="775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cap="none" baseline="0"/>
            <a:t>Matching (pic to pic, object to object, object to pic, pic to word, word to word)</a:t>
          </a:r>
        </a:p>
      </dsp:txBody>
      <dsp:txXfrm>
        <a:off x="4075779" y="1210827"/>
        <a:ext cx="1513476" cy="775656"/>
      </dsp:txXfrm>
    </dsp:sp>
    <dsp:sp modelId="{423E35D1-7043-47F6-8502-C1B2EA5F19D9}">
      <dsp:nvSpPr>
        <dsp:cNvPr id="0" name=""/>
        <dsp:cNvSpPr/>
      </dsp:nvSpPr>
      <dsp:spPr>
        <a:xfrm>
          <a:off x="6149242" y="46"/>
          <a:ext cx="923220" cy="92322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C83D28-F4FC-40E1-9559-412CB48622AD}">
      <dsp:nvSpPr>
        <dsp:cNvPr id="0" name=""/>
        <dsp:cNvSpPr/>
      </dsp:nvSpPr>
      <dsp:spPr>
        <a:xfrm>
          <a:off x="6345994" y="196798"/>
          <a:ext cx="529716" cy="52971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52A643A-94DD-418F-98DB-109AE20CC1D4}">
      <dsp:nvSpPr>
        <dsp:cNvPr id="0" name=""/>
        <dsp:cNvSpPr/>
      </dsp:nvSpPr>
      <dsp:spPr>
        <a:xfrm>
          <a:off x="5854114" y="1210827"/>
          <a:ext cx="1513476" cy="775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cap="none" baseline="0"/>
            <a:t>Fast flashing with picture cards with words on the back. Greater visual skills make this task easier than expected.</a:t>
          </a:r>
        </a:p>
      </dsp:txBody>
      <dsp:txXfrm>
        <a:off x="5854114" y="1210827"/>
        <a:ext cx="1513476" cy="775656"/>
      </dsp:txXfrm>
    </dsp:sp>
    <dsp:sp modelId="{0DDB0D9F-E000-4BA6-BA6E-3E1A92EF52E3}">
      <dsp:nvSpPr>
        <dsp:cNvPr id="0" name=""/>
        <dsp:cNvSpPr/>
      </dsp:nvSpPr>
      <dsp:spPr>
        <a:xfrm>
          <a:off x="3481739" y="2364853"/>
          <a:ext cx="923220" cy="923220"/>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91F99C-CC72-4252-9D6C-B69D34267306}">
      <dsp:nvSpPr>
        <dsp:cNvPr id="0" name=""/>
        <dsp:cNvSpPr/>
      </dsp:nvSpPr>
      <dsp:spPr>
        <a:xfrm>
          <a:off x="3678491" y="2561605"/>
          <a:ext cx="529716" cy="52971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833EE87-6260-476B-A331-505B61A82682}">
      <dsp:nvSpPr>
        <dsp:cNvPr id="0" name=""/>
        <dsp:cNvSpPr/>
      </dsp:nvSpPr>
      <dsp:spPr>
        <a:xfrm>
          <a:off x="3186611" y="3575634"/>
          <a:ext cx="1513476" cy="775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cap="none" baseline="0"/>
            <a:t>See and Learn program.</a:t>
          </a:r>
        </a:p>
      </dsp:txBody>
      <dsp:txXfrm>
        <a:off x="3186611" y="3575634"/>
        <a:ext cx="1513476" cy="77565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00B869-26D1-49B6-9F57-02767C8C7AF7}">
      <dsp:nvSpPr>
        <dsp:cNvPr id="0" name=""/>
        <dsp:cNvSpPr/>
      </dsp:nvSpPr>
      <dsp:spPr>
        <a:xfrm>
          <a:off x="334403" y="2600"/>
          <a:ext cx="955560" cy="95556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C4057B-20E2-48CA-8710-C813FFBC6831}">
      <dsp:nvSpPr>
        <dsp:cNvPr id="0" name=""/>
        <dsp:cNvSpPr/>
      </dsp:nvSpPr>
      <dsp:spPr>
        <a:xfrm>
          <a:off x="535070" y="203268"/>
          <a:ext cx="554225" cy="5542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30DE2EB-1D5F-4845-9DCF-8342518210F3}">
      <dsp:nvSpPr>
        <dsp:cNvPr id="0" name=""/>
        <dsp:cNvSpPr/>
      </dsp:nvSpPr>
      <dsp:spPr>
        <a:xfrm>
          <a:off x="1494726" y="2600"/>
          <a:ext cx="2252392" cy="955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a:t>Imitation of facial movements (expressions, lip and mouth movements, hand movements, etc.)</a:t>
          </a:r>
        </a:p>
      </dsp:txBody>
      <dsp:txXfrm>
        <a:off x="1494726" y="2600"/>
        <a:ext cx="2252392" cy="955560"/>
      </dsp:txXfrm>
    </dsp:sp>
    <dsp:sp modelId="{822429DF-91A5-43DE-8952-5D9D5BBC3FC5}">
      <dsp:nvSpPr>
        <dsp:cNvPr id="0" name=""/>
        <dsp:cNvSpPr/>
      </dsp:nvSpPr>
      <dsp:spPr>
        <a:xfrm>
          <a:off x="4139581" y="2600"/>
          <a:ext cx="955560" cy="95556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921E93-3AF2-4FD3-B227-48C48FA185AA}">
      <dsp:nvSpPr>
        <dsp:cNvPr id="0" name=""/>
        <dsp:cNvSpPr/>
      </dsp:nvSpPr>
      <dsp:spPr>
        <a:xfrm>
          <a:off x="4340248" y="203268"/>
          <a:ext cx="554225" cy="5542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216F71E-0A45-420C-88CB-7CE28793FF66}">
      <dsp:nvSpPr>
        <dsp:cNvPr id="0" name=""/>
        <dsp:cNvSpPr/>
      </dsp:nvSpPr>
      <dsp:spPr>
        <a:xfrm>
          <a:off x="5299904" y="2600"/>
          <a:ext cx="2252392" cy="955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a:t>Hand gestures</a:t>
          </a:r>
        </a:p>
      </dsp:txBody>
      <dsp:txXfrm>
        <a:off x="5299904" y="2600"/>
        <a:ext cx="2252392" cy="955560"/>
      </dsp:txXfrm>
    </dsp:sp>
    <dsp:sp modelId="{EFB46E4F-0C86-485D-8683-1F01C7BE423A}">
      <dsp:nvSpPr>
        <dsp:cNvPr id="0" name=""/>
        <dsp:cNvSpPr/>
      </dsp:nvSpPr>
      <dsp:spPr>
        <a:xfrm>
          <a:off x="334403" y="1697888"/>
          <a:ext cx="955560" cy="95556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EFA7D0-D049-40E0-AD6F-DA202466DE57}">
      <dsp:nvSpPr>
        <dsp:cNvPr id="0" name=""/>
        <dsp:cNvSpPr/>
      </dsp:nvSpPr>
      <dsp:spPr>
        <a:xfrm>
          <a:off x="535070" y="1898556"/>
          <a:ext cx="554225" cy="55422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ACB1C7B-63B5-4046-BA88-0811EEFC5BA0}">
      <dsp:nvSpPr>
        <dsp:cNvPr id="0" name=""/>
        <dsp:cNvSpPr/>
      </dsp:nvSpPr>
      <dsp:spPr>
        <a:xfrm>
          <a:off x="1494726" y="1697888"/>
          <a:ext cx="2252392" cy="955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a:t>Sign Language – the first step to meaningful communication. Always paired with speech.</a:t>
          </a:r>
        </a:p>
      </dsp:txBody>
      <dsp:txXfrm>
        <a:off x="1494726" y="1697888"/>
        <a:ext cx="2252392" cy="955560"/>
      </dsp:txXfrm>
    </dsp:sp>
    <dsp:sp modelId="{B438D3C4-B842-4E54-855E-A4F4ACAD4011}">
      <dsp:nvSpPr>
        <dsp:cNvPr id="0" name=""/>
        <dsp:cNvSpPr/>
      </dsp:nvSpPr>
      <dsp:spPr>
        <a:xfrm>
          <a:off x="4139581" y="1697888"/>
          <a:ext cx="955560" cy="95556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3AB122-F127-464F-8557-2B3CE2773C4E}">
      <dsp:nvSpPr>
        <dsp:cNvPr id="0" name=""/>
        <dsp:cNvSpPr/>
      </dsp:nvSpPr>
      <dsp:spPr>
        <a:xfrm>
          <a:off x="4340248" y="1898556"/>
          <a:ext cx="554225" cy="55422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F4F4A05-8EBE-4188-8E50-83986EC53F9E}">
      <dsp:nvSpPr>
        <dsp:cNvPr id="0" name=""/>
        <dsp:cNvSpPr/>
      </dsp:nvSpPr>
      <dsp:spPr>
        <a:xfrm>
          <a:off x="5299904" y="1697888"/>
          <a:ext cx="2252392" cy="955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a:t>AAC – non-speech generating</a:t>
          </a:r>
        </a:p>
      </dsp:txBody>
      <dsp:txXfrm>
        <a:off x="5299904" y="1697888"/>
        <a:ext cx="2252392" cy="955560"/>
      </dsp:txXfrm>
    </dsp:sp>
    <dsp:sp modelId="{98582A22-BC71-465E-B676-C07911C644F1}">
      <dsp:nvSpPr>
        <dsp:cNvPr id="0" name=""/>
        <dsp:cNvSpPr/>
      </dsp:nvSpPr>
      <dsp:spPr>
        <a:xfrm>
          <a:off x="334403" y="3393176"/>
          <a:ext cx="955560" cy="955560"/>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09585B-D9E3-473C-AD25-A1F82762AF36}">
      <dsp:nvSpPr>
        <dsp:cNvPr id="0" name=""/>
        <dsp:cNvSpPr/>
      </dsp:nvSpPr>
      <dsp:spPr>
        <a:xfrm>
          <a:off x="535070" y="3593844"/>
          <a:ext cx="554225" cy="55422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908BE2E-F086-4C1A-8C04-75EE8F11BCC1}">
      <dsp:nvSpPr>
        <dsp:cNvPr id="0" name=""/>
        <dsp:cNvSpPr/>
      </dsp:nvSpPr>
      <dsp:spPr>
        <a:xfrm>
          <a:off x="1494726" y="3393176"/>
          <a:ext cx="2252392" cy="955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a:t>Singing and music (itsy bitsy spider, twinkle twinkle little star, etc.). App called “Sign and Sing.”</a:t>
          </a:r>
        </a:p>
      </dsp:txBody>
      <dsp:txXfrm>
        <a:off x="1494726" y="3393176"/>
        <a:ext cx="2252392" cy="955560"/>
      </dsp:txXfrm>
    </dsp:sp>
    <dsp:sp modelId="{FD337B67-4942-45E6-8A8D-6E92D63E0CB0}">
      <dsp:nvSpPr>
        <dsp:cNvPr id="0" name=""/>
        <dsp:cNvSpPr/>
      </dsp:nvSpPr>
      <dsp:spPr>
        <a:xfrm>
          <a:off x="4139581" y="3393176"/>
          <a:ext cx="955560" cy="95556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8AA323-A298-466B-BBC6-EAE7576ADEFE}">
      <dsp:nvSpPr>
        <dsp:cNvPr id="0" name=""/>
        <dsp:cNvSpPr/>
      </dsp:nvSpPr>
      <dsp:spPr>
        <a:xfrm>
          <a:off x="4340248" y="3593844"/>
          <a:ext cx="554225" cy="554225"/>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FB97FA8-8280-403F-9613-16D9EB5BAC5A}">
      <dsp:nvSpPr>
        <dsp:cNvPr id="0" name=""/>
        <dsp:cNvSpPr/>
      </dsp:nvSpPr>
      <dsp:spPr>
        <a:xfrm>
          <a:off x="5299904" y="3393176"/>
          <a:ext cx="2252392" cy="955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a:t>Prompts for Restructuring Oral Musculature Phonetic Targets (PROMPT)</a:t>
          </a:r>
        </a:p>
      </dsp:txBody>
      <dsp:txXfrm>
        <a:off x="5299904" y="3393176"/>
        <a:ext cx="2252392" cy="95556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DAE515-2F21-6C40-BDA4-1B206679023A}">
      <dsp:nvSpPr>
        <dsp:cNvPr id="0" name=""/>
        <dsp:cNvSpPr/>
      </dsp:nvSpPr>
      <dsp:spPr>
        <a:xfrm>
          <a:off x="2310" y="1564807"/>
          <a:ext cx="1649737" cy="1047583"/>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A5C2D7A-AD7E-6447-A08F-B14C43A023A6}">
      <dsp:nvSpPr>
        <dsp:cNvPr id="0" name=""/>
        <dsp:cNvSpPr/>
      </dsp:nvSpPr>
      <dsp:spPr>
        <a:xfrm>
          <a:off x="185614" y="1738946"/>
          <a:ext cx="1649737" cy="1047583"/>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Smaller skeletal system and more typical soft tissue structures (i.e., tongue).</a:t>
          </a:r>
        </a:p>
      </dsp:txBody>
      <dsp:txXfrm>
        <a:off x="216297" y="1769629"/>
        <a:ext cx="1588371" cy="986217"/>
      </dsp:txXfrm>
    </dsp:sp>
    <dsp:sp modelId="{BEF193EC-6A6B-CD46-9018-CFB9BE6996ED}">
      <dsp:nvSpPr>
        <dsp:cNvPr id="0" name=""/>
        <dsp:cNvSpPr/>
      </dsp:nvSpPr>
      <dsp:spPr>
        <a:xfrm>
          <a:off x="2018656" y="1564807"/>
          <a:ext cx="1649737" cy="1047583"/>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4C23DAC-0F15-E241-8244-3416C1DF6F24}">
      <dsp:nvSpPr>
        <dsp:cNvPr id="0" name=""/>
        <dsp:cNvSpPr/>
      </dsp:nvSpPr>
      <dsp:spPr>
        <a:xfrm>
          <a:off x="2201960" y="1738946"/>
          <a:ext cx="1649737" cy="1047583"/>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High and narrow palate: resonance differences (hyper and hypo).</a:t>
          </a:r>
        </a:p>
      </dsp:txBody>
      <dsp:txXfrm>
        <a:off x="2232643" y="1769629"/>
        <a:ext cx="1588371" cy="986217"/>
      </dsp:txXfrm>
    </dsp:sp>
    <dsp:sp modelId="{F36C6DAB-13CE-AA42-B388-BFFAC33792C2}">
      <dsp:nvSpPr>
        <dsp:cNvPr id="0" name=""/>
        <dsp:cNvSpPr/>
      </dsp:nvSpPr>
      <dsp:spPr>
        <a:xfrm>
          <a:off x="4035002" y="1564807"/>
          <a:ext cx="1649737" cy="1047583"/>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08D0E37-DB6D-1547-9FEC-E4B8E379FC5A}">
      <dsp:nvSpPr>
        <dsp:cNvPr id="0" name=""/>
        <dsp:cNvSpPr/>
      </dsp:nvSpPr>
      <dsp:spPr>
        <a:xfrm>
          <a:off x="4218306" y="1738946"/>
          <a:ext cx="1649737" cy="1047583"/>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Limited room for the tongue posterior to dentition.</a:t>
          </a:r>
        </a:p>
      </dsp:txBody>
      <dsp:txXfrm>
        <a:off x="4248989" y="1769629"/>
        <a:ext cx="1588371" cy="986217"/>
      </dsp:txXfrm>
    </dsp:sp>
    <dsp:sp modelId="{D3E80513-6AE2-1A45-946B-D661D4F274F7}">
      <dsp:nvSpPr>
        <dsp:cNvPr id="0" name=""/>
        <dsp:cNvSpPr/>
      </dsp:nvSpPr>
      <dsp:spPr>
        <a:xfrm>
          <a:off x="6051347" y="1564807"/>
          <a:ext cx="1649737" cy="1047583"/>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9957F37-5824-A146-BE1F-244F90FC33DA}">
      <dsp:nvSpPr>
        <dsp:cNvPr id="0" name=""/>
        <dsp:cNvSpPr/>
      </dsp:nvSpPr>
      <dsp:spPr>
        <a:xfrm>
          <a:off x="6234652" y="1738946"/>
          <a:ext cx="1649737" cy="1047583"/>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Narrow and windy ear canals.</a:t>
          </a:r>
        </a:p>
      </dsp:txBody>
      <dsp:txXfrm>
        <a:off x="6265335" y="1769629"/>
        <a:ext cx="1588371" cy="98621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957CF0-DD47-44D1-9AEE-64EBB6ACA223}">
      <dsp:nvSpPr>
        <dsp:cNvPr id="0" name=""/>
        <dsp:cNvSpPr/>
      </dsp:nvSpPr>
      <dsp:spPr>
        <a:xfrm>
          <a:off x="165930" y="453578"/>
          <a:ext cx="654908" cy="654908"/>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BE6697-E322-47BB-93C2-D89DAAA7F3ED}">
      <dsp:nvSpPr>
        <dsp:cNvPr id="0" name=""/>
        <dsp:cNvSpPr/>
      </dsp:nvSpPr>
      <dsp:spPr>
        <a:xfrm>
          <a:off x="303461" y="591109"/>
          <a:ext cx="379847" cy="37984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36DCCF8-BE10-4402-A909-97E0A1E50FD7}">
      <dsp:nvSpPr>
        <dsp:cNvPr id="0" name=""/>
        <dsp:cNvSpPr/>
      </dsp:nvSpPr>
      <dsp:spPr>
        <a:xfrm>
          <a:off x="961176" y="453578"/>
          <a:ext cx="1543713" cy="6549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kern="1200"/>
            <a:t>Dysarthria and Hypotonia of all muscles of the body including those for speech: tongue, lips, facial muscles, pharynx, larynx. </a:t>
          </a:r>
        </a:p>
      </dsp:txBody>
      <dsp:txXfrm>
        <a:off x="961176" y="453578"/>
        <a:ext cx="1543713" cy="654908"/>
      </dsp:txXfrm>
    </dsp:sp>
    <dsp:sp modelId="{8ED280EA-FFD0-41A5-B03A-6D29E97F4D26}">
      <dsp:nvSpPr>
        <dsp:cNvPr id="0" name=""/>
        <dsp:cNvSpPr/>
      </dsp:nvSpPr>
      <dsp:spPr>
        <a:xfrm>
          <a:off x="2773870" y="453578"/>
          <a:ext cx="654908" cy="654908"/>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E0F4A1-E678-4795-A333-E98EAD68C382}">
      <dsp:nvSpPr>
        <dsp:cNvPr id="0" name=""/>
        <dsp:cNvSpPr/>
      </dsp:nvSpPr>
      <dsp:spPr>
        <a:xfrm>
          <a:off x="2911401" y="591109"/>
          <a:ext cx="379847" cy="37984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AD215FA-DC1E-4919-93CF-123145D36E3A}">
      <dsp:nvSpPr>
        <dsp:cNvPr id="0" name=""/>
        <dsp:cNvSpPr/>
      </dsp:nvSpPr>
      <dsp:spPr>
        <a:xfrm>
          <a:off x="3569116" y="453578"/>
          <a:ext cx="1543713" cy="6549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kern="1200"/>
            <a:t>Loose or lax ligaments: the jaw is a joint/ligaments</a:t>
          </a:r>
        </a:p>
      </dsp:txBody>
      <dsp:txXfrm>
        <a:off x="3569116" y="453578"/>
        <a:ext cx="1543713" cy="654908"/>
      </dsp:txXfrm>
    </dsp:sp>
    <dsp:sp modelId="{830364C9-8F9E-4DDC-BE10-D3B232E15319}">
      <dsp:nvSpPr>
        <dsp:cNvPr id="0" name=""/>
        <dsp:cNvSpPr/>
      </dsp:nvSpPr>
      <dsp:spPr>
        <a:xfrm>
          <a:off x="5381810" y="453578"/>
          <a:ext cx="654908" cy="654908"/>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D06B21-64FB-4C47-8E7C-E8B94CE525D5}">
      <dsp:nvSpPr>
        <dsp:cNvPr id="0" name=""/>
        <dsp:cNvSpPr/>
      </dsp:nvSpPr>
      <dsp:spPr>
        <a:xfrm>
          <a:off x="5519340" y="591109"/>
          <a:ext cx="379847" cy="37984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9BF47CF-EB47-4EB0-BBB3-6F90EDDE5EF4}">
      <dsp:nvSpPr>
        <dsp:cNvPr id="0" name=""/>
        <dsp:cNvSpPr/>
      </dsp:nvSpPr>
      <dsp:spPr>
        <a:xfrm>
          <a:off x="6177056" y="453578"/>
          <a:ext cx="1543713" cy="6549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kern="1200"/>
            <a:t>Due to physiological differences, sounds and words will be impacted by imprecise or exaggerated oral movements.</a:t>
          </a:r>
        </a:p>
      </dsp:txBody>
      <dsp:txXfrm>
        <a:off x="6177056" y="453578"/>
        <a:ext cx="1543713" cy="654908"/>
      </dsp:txXfrm>
    </dsp:sp>
    <dsp:sp modelId="{35EE6083-5FCD-4C31-BE90-D55164A7643D}">
      <dsp:nvSpPr>
        <dsp:cNvPr id="0" name=""/>
        <dsp:cNvSpPr/>
      </dsp:nvSpPr>
      <dsp:spPr>
        <a:xfrm>
          <a:off x="165930" y="1848214"/>
          <a:ext cx="654908" cy="654908"/>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D34EAC-0931-470B-896E-954D1B3F93FA}">
      <dsp:nvSpPr>
        <dsp:cNvPr id="0" name=""/>
        <dsp:cNvSpPr/>
      </dsp:nvSpPr>
      <dsp:spPr>
        <a:xfrm>
          <a:off x="303461" y="1985745"/>
          <a:ext cx="379847" cy="37984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32D8D2F-FCBA-4582-982E-10D993255016}">
      <dsp:nvSpPr>
        <dsp:cNvPr id="0" name=""/>
        <dsp:cNvSpPr/>
      </dsp:nvSpPr>
      <dsp:spPr>
        <a:xfrm>
          <a:off x="961176" y="1848214"/>
          <a:ext cx="1543713" cy="6549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kern="1200"/>
            <a:t>Low tone and dysarthria cause the tongue, lips, and cheeks to feel and look relatively larger than other oral structures; affects precision, agility, and coordination for speech.</a:t>
          </a:r>
        </a:p>
      </dsp:txBody>
      <dsp:txXfrm>
        <a:off x="961176" y="1848214"/>
        <a:ext cx="1543713" cy="654908"/>
      </dsp:txXfrm>
    </dsp:sp>
    <dsp:sp modelId="{D82FF281-B379-4B0A-9BF1-014BD6A72DA2}">
      <dsp:nvSpPr>
        <dsp:cNvPr id="0" name=""/>
        <dsp:cNvSpPr/>
      </dsp:nvSpPr>
      <dsp:spPr>
        <a:xfrm>
          <a:off x="2773870" y="1848214"/>
          <a:ext cx="654908" cy="654908"/>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585C7D-6983-4537-9DD0-95ED1CFB28E9}">
      <dsp:nvSpPr>
        <dsp:cNvPr id="0" name=""/>
        <dsp:cNvSpPr/>
      </dsp:nvSpPr>
      <dsp:spPr>
        <a:xfrm>
          <a:off x="2911401" y="1985745"/>
          <a:ext cx="379847" cy="37984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A853A8F-5FEB-44AF-842C-0FC560217981}">
      <dsp:nvSpPr>
        <dsp:cNvPr id="0" name=""/>
        <dsp:cNvSpPr/>
      </dsp:nvSpPr>
      <dsp:spPr>
        <a:xfrm>
          <a:off x="3569116" y="1848214"/>
          <a:ext cx="1543713" cy="6549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kern="1200"/>
            <a:t>Affects pulmonary function and control for all movement including speech and feeding.</a:t>
          </a:r>
        </a:p>
      </dsp:txBody>
      <dsp:txXfrm>
        <a:off x="3569116" y="1848214"/>
        <a:ext cx="1543713" cy="654908"/>
      </dsp:txXfrm>
    </dsp:sp>
    <dsp:sp modelId="{92B752A4-B9B1-46D6-A350-D31FD4A88B29}">
      <dsp:nvSpPr>
        <dsp:cNvPr id="0" name=""/>
        <dsp:cNvSpPr/>
      </dsp:nvSpPr>
      <dsp:spPr>
        <a:xfrm>
          <a:off x="5381810" y="1848214"/>
          <a:ext cx="654908" cy="654908"/>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596A95-12A9-4807-A7A2-A0F1CFA89B0C}">
      <dsp:nvSpPr>
        <dsp:cNvPr id="0" name=""/>
        <dsp:cNvSpPr/>
      </dsp:nvSpPr>
      <dsp:spPr>
        <a:xfrm>
          <a:off x="5519340" y="1985745"/>
          <a:ext cx="379847" cy="37984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5F6993-B550-43D9-8BE6-6E9A23E1CB23}">
      <dsp:nvSpPr>
        <dsp:cNvPr id="0" name=""/>
        <dsp:cNvSpPr/>
      </dsp:nvSpPr>
      <dsp:spPr>
        <a:xfrm>
          <a:off x="6177056" y="1848214"/>
          <a:ext cx="1543713" cy="6549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kern="1200"/>
            <a:t>Mouth breathing</a:t>
          </a:r>
        </a:p>
      </dsp:txBody>
      <dsp:txXfrm>
        <a:off x="6177056" y="1848214"/>
        <a:ext cx="1543713" cy="654908"/>
      </dsp:txXfrm>
    </dsp:sp>
    <dsp:sp modelId="{B75177A8-4E4A-4242-9645-638EE8BE4106}">
      <dsp:nvSpPr>
        <dsp:cNvPr id="0" name=""/>
        <dsp:cNvSpPr/>
      </dsp:nvSpPr>
      <dsp:spPr>
        <a:xfrm>
          <a:off x="165930" y="3242850"/>
          <a:ext cx="654908" cy="654908"/>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FAF81E-1848-48E3-9DA1-2FA8B904A2F3}">
      <dsp:nvSpPr>
        <dsp:cNvPr id="0" name=""/>
        <dsp:cNvSpPr/>
      </dsp:nvSpPr>
      <dsp:spPr>
        <a:xfrm>
          <a:off x="303461" y="3380381"/>
          <a:ext cx="379847" cy="379847"/>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547C11F-0C72-416C-90E7-92436FA7E475}">
      <dsp:nvSpPr>
        <dsp:cNvPr id="0" name=""/>
        <dsp:cNvSpPr/>
      </dsp:nvSpPr>
      <dsp:spPr>
        <a:xfrm>
          <a:off x="961176" y="3242850"/>
          <a:ext cx="1543713" cy="6549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kern="1200"/>
            <a:t>Sleep apnea</a:t>
          </a:r>
        </a:p>
      </dsp:txBody>
      <dsp:txXfrm>
        <a:off x="961176" y="3242850"/>
        <a:ext cx="1543713" cy="654908"/>
      </dsp:txXfrm>
    </dsp:sp>
    <dsp:sp modelId="{2E1ACEB4-291E-407E-AA62-8C00755A9B5E}">
      <dsp:nvSpPr>
        <dsp:cNvPr id="0" name=""/>
        <dsp:cNvSpPr/>
      </dsp:nvSpPr>
      <dsp:spPr>
        <a:xfrm>
          <a:off x="2773870" y="3242850"/>
          <a:ext cx="654908" cy="654908"/>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69F5EC-AA4E-4535-A9F7-051F4C1B4818}">
      <dsp:nvSpPr>
        <dsp:cNvPr id="0" name=""/>
        <dsp:cNvSpPr/>
      </dsp:nvSpPr>
      <dsp:spPr>
        <a:xfrm>
          <a:off x="2911401" y="3380381"/>
          <a:ext cx="379847" cy="379847"/>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03612C9-E069-4CDB-B6B2-ECAF09282F14}">
      <dsp:nvSpPr>
        <dsp:cNvPr id="0" name=""/>
        <dsp:cNvSpPr/>
      </dsp:nvSpPr>
      <dsp:spPr>
        <a:xfrm>
          <a:off x="3569116" y="3242850"/>
          <a:ext cx="1543713" cy="6549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kern="1200"/>
            <a:t>Hearing loss</a:t>
          </a:r>
        </a:p>
      </dsp:txBody>
      <dsp:txXfrm>
        <a:off x="3569116" y="3242850"/>
        <a:ext cx="1543713" cy="65490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F2A2A4-399D-CF43-8BBE-24A4FF3335EC}">
      <dsp:nvSpPr>
        <dsp:cNvPr id="0" name=""/>
        <dsp:cNvSpPr/>
      </dsp:nvSpPr>
      <dsp:spPr>
        <a:xfrm>
          <a:off x="0" y="650952"/>
          <a:ext cx="4885203" cy="8798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Gross motor control and abilities precede fine motor skills and dictate when eating, drinking, and speech develop.</a:t>
          </a:r>
        </a:p>
      </dsp:txBody>
      <dsp:txXfrm>
        <a:off x="42950" y="693902"/>
        <a:ext cx="4799303" cy="793940"/>
      </dsp:txXfrm>
    </dsp:sp>
    <dsp:sp modelId="{74381BA3-9CB8-C14D-9143-BF702055F2AC}">
      <dsp:nvSpPr>
        <dsp:cNvPr id="0" name=""/>
        <dsp:cNvSpPr/>
      </dsp:nvSpPr>
      <dsp:spPr>
        <a:xfrm>
          <a:off x="0" y="1576873"/>
          <a:ext cx="4885203" cy="879840"/>
        </a:xfrm>
        <a:prstGeom prst="round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When the typical developmental hierarchy is modified or neglected, other developmental skills suffer: eating, speech and language, and learning.</a:t>
          </a:r>
        </a:p>
      </dsp:txBody>
      <dsp:txXfrm>
        <a:off x="42950" y="1619823"/>
        <a:ext cx="4799303" cy="793940"/>
      </dsp:txXfrm>
    </dsp:sp>
    <dsp:sp modelId="{040A35C2-0F47-3848-A7AC-CF3B38B7531B}">
      <dsp:nvSpPr>
        <dsp:cNvPr id="0" name=""/>
        <dsp:cNvSpPr/>
      </dsp:nvSpPr>
      <dsp:spPr>
        <a:xfrm>
          <a:off x="0" y="2502793"/>
          <a:ext cx="4885203" cy="87984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Health and medical conditions also dictate every area of development and successful acquisition of abilities</a:t>
          </a:r>
        </a:p>
      </dsp:txBody>
      <dsp:txXfrm>
        <a:off x="42950" y="2545743"/>
        <a:ext cx="4799303" cy="793940"/>
      </dsp:txXfrm>
    </dsp:sp>
    <dsp:sp modelId="{E154504B-E814-C94B-AE1C-B23195FC7DD9}">
      <dsp:nvSpPr>
        <dsp:cNvPr id="0" name=""/>
        <dsp:cNvSpPr/>
      </dsp:nvSpPr>
      <dsp:spPr>
        <a:xfrm>
          <a:off x="0" y="3428713"/>
          <a:ext cx="4885203" cy="879840"/>
        </a:xfrm>
        <a:prstGeom prst="round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t>Language skills like syntax and utterance length may be affected more by a child’s physiology than his ability to learn and remember language rules (initially).</a:t>
          </a:r>
          <a:endParaRPr lang="en-US" sz="1600" kern="1200"/>
        </a:p>
      </dsp:txBody>
      <dsp:txXfrm>
        <a:off x="42950" y="3471663"/>
        <a:ext cx="4799303" cy="793940"/>
      </dsp:txXfrm>
    </dsp:sp>
    <dsp:sp modelId="{215FA60D-3AD5-4849-8244-DF444C9978E1}">
      <dsp:nvSpPr>
        <dsp:cNvPr id="0" name=""/>
        <dsp:cNvSpPr/>
      </dsp:nvSpPr>
      <dsp:spPr>
        <a:xfrm>
          <a:off x="0" y="4354633"/>
          <a:ext cx="4885203" cy="87984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t>Spontaneous speech is often clearer than interactive speech, but difficult to reproduce.</a:t>
          </a:r>
          <a:endParaRPr lang="en-US" sz="1600" kern="1200"/>
        </a:p>
      </dsp:txBody>
      <dsp:txXfrm>
        <a:off x="42950" y="4397583"/>
        <a:ext cx="4799303" cy="79394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36C913-334D-4138-B054-8B81CE251C7C}">
      <dsp:nvSpPr>
        <dsp:cNvPr id="0" name=""/>
        <dsp:cNvSpPr/>
      </dsp:nvSpPr>
      <dsp:spPr>
        <a:xfrm>
          <a:off x="0" y="3399"/>
          <a:ext cx="7886700" cy="72408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FDD490-1C35-4AC6-94F7-CB131156C7FE}">
      <dsp:nvSpPr>
        <dsp:cNvPr id="0" name=""/>
        <dsp:cNvSpPr/>
      </dsp:nvSpPr>
      <dsp:spPr>
        <a:xfrm>
          <a:off x="219037" y="166319"/>
          <a:ext cx="398249" cy="3982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2C5867F-9978-4EE6-B29A-2A4B2B1FB649}">
      <dsp:nvSpPr>
        <dsp:cNvPr id="0" name=""/>
        <dsp:cNvSpPr/>
      </dsp:nvSpPr>
      <dsp:spPr>
        <a:xfrm>
          <a:off x="836323" y="3399"/>
          <a:ext cx="70503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00100">
            <a:lnSpc>
              <a:spcPct val="100000"/>
            </a:lnSpc>
            <a:spcBef>
              <a:spcPct val="0"/>
            </a:spcBef>
            <a:spcAft>
              <a:spcPct val="35000"/>
            </a:spcAft>
            <a:buNone/>
          </a:pPr>
          <a:r>
            <a:rPr lang="en-US" sz="1800" kern="1200"/>
            <a:t>Beneficial prior to eating and speaking.</a:t>
          </a:r>
        </a:p>
      </dsp:txBody>
      <dsp:txXfrm>
        <a:off x="836323" y="3399"/>
        <a:ext cx="7050376" cy="724089"/>
      </dsp:txXfrm>
    </dsp:sp>
    <dsp:sp modelId="{83BA1483-04DD-4DDC-ABF4-AB81DCE5FFA2}">
      <dsp:nvSpPr>
        <dsp:cNvPr id="0" name=""/>
        <dsp:cNvSpPr/>
      </dsp:nvSpPr>
      <dsp:spPr>
        <a:xfrm>
          <a:off x="0" y="908511"/>
          <a:ext cx="7886700" cy="72408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912404-92DD-4724-851D-CAB4BAE3F984}">
      <dsp:nvSpPr>
        <dsp:cNvPr id="0" name=""/>
        <dsp:cNvSpPr/>
      </dsp:nvSpPr>
      <dsp:spPr>
        <a:xfrm>
          <a:off x="219037" y="1071431"/>
          <a:ext cx="398249" cy="3982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C9AD8F6-44B1-4A22-8373-EEC041B25BF4}">
      <dsp:nvSpPr>
        <dsp:cNvPr id="0" name=""/>
        <dsp:cNvSpPr/>
      </dsp:nvSpPr>
      <dsp:spPr>
        <a:xfrm>
          <a:off x="836323" y="908511"/>
          <a:ext cx="70503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00100">
            <a:lnSpc>
              <a:spcPct val="100000"/>
            </a:lnSpc>
            <a:spcBef>
              <a:spcPct val="0"/>
            </a:spcBef>
            <a:spcAft>
              <a:spcPct val="35000"/>
            </a:spcAft>
            <a:buNone/>
          </a:pPr>
          <a:r>
            <a:rPr lang="en-US" sz="1800" kern="1200" dirty="0"/>
            <a:t>An effective tool to help our children achieve appropriate oral movements for speech and feeding.</a:t>
          </a:r>
        </a:p>
      </dsp:txBody>
      <dsp:txXfrm>
        <a:off x="836323" y="908511"/>
        <a:ext cx="7050376" cy="724089"/>
      </dsp:txXfrm>
    </dsp:sp>
    <dsp:sp modelId="{59C19ACA-9708-4A6B-A502-7F820C923BDC}">
      <dsp:nvSpPr>
        <dsp:cNvPr id="0" name=""/>
        <dsp:cNvSpPr/>
      </dsp:nvSpPr>
      <dsp:spPr>
        <a:xfrm>
          <a:off x="0" y="1813624"/>
          <a:ext cx="7886700" cy="72408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8FDDD8-BB49-44D5-BD0F-4D9086F8A2DF}">
      <dsp:nvSpPr>
        <dsp:cNvPr id="0" name=""/>
        <dsp:cNvSpPr/>
      </dsp:nvSpPr>
      <dsp:spPr>
        <a:xfrm>
          <a:off x="219037" y="1976544"/>
          <a:ext cx="398249" cy="3982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3EBF532-DAE2-42D0-95CD-76F49B20D68D}">
      <dsp:nvSpPr>
        <dsp:cNvPr id="0" name=""/>
        <dsp:cNvSpPr/>
      </dsp:nvSpPr>
      <dsp:spPr>
        <a:xfrm>
          <a:off x="836323" y="1813624"/>
          <a:ext cx="70503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00100">
            <a:lnSpc>
              <a:spcPct val="100000"/>
            </a:lnSpc>
            <a:spcBef>
              <a:spcPct val="0"/>
            </a:spcBef>
            <a:spcAft>
              <a:spcPct val="35000"/>
            </a:spcAft>
            <a:buNone/>
          </a:pPr>
          <a:r>
            <a:rPr lang="en-US" sz="1800" kern="1200"/>
            <a:t>Teach our children how to use controlled oral movements for speech.</a:t>
          </a:r>
        </a:p>
      </dsp:txBody>
      <dsp:txXfrm>
        <a:off x="836323" y="1813624"/>
        <a:ext cx="7050376" cy="724089"/>
      </dsp:txXfrm>
    </dsp:sp>
    <dsp:sp modelId="{EC356609-000E-4A4F-9516-0C3926C1E2B0}">
      <dsp:nvSpPr>
        <dsp:cNvPr id="0" name=""/>
        <dsp:cNvSpPr/>
      </dsp:nvSpPr>
      <dsp:spPr>
        <a:xfrm>
          <a:off x="0" y="2718736"/>
          <a:ext cx="7886700" cy="724089"/>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11998C-5DDF-4C87-A2A9-C53F69F50BF2}">
      <dsp:nvSpPr>
        <dsp:cNvPr id="0" name=""/>
        <dsp:cNvSpPr/>
      </dsp:nvSpPr>
      <dsp:spPr>
        <a:xfrm>
          <a:off x="219037" y="2881656"/>
          <a:ext cx="398249" cy="39824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CDD182E-F1E2-42AD-BCBD-BA675341D701}">
      <dsp:nvSpPr>
        <dsp:cNvPr id="0" name=""/>
        <dsp:cNvSpPr/>
      </dsp:nvSpPr>
      <dsp:spPr>
        <a:xfrm>
          <a:off x="836323" y="2718736"/>
          <a:ext cx="70503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00100">
            <a:lnSpc>
              <a:spcPct val="100000"/>
            </a:lnSpc>
            <a:spcBef>
              <a:spcPct val="0"/>
            </a:spcBef>
            <a:spcAft>
              <a:spcPct val="35000"/>
            </a:spcAft>
            <a:buNone/>
          </a:pPr>
          <a:r>
            <a:rPr lang="en-US" sz="1800" kern="1200"/>
            <a:t>Teaches them how to move the jaw, lips, and tongue independently and simultaneously.</a:t>
          </a:r>
        </a:p>
      </dsp:txBody>
      <dsp:txXfrm>
        <a:off x="836323" y="2718736"/>
        <a:ext cx="7050376" cy="724089"/>
      </dsp:txXfrm>
    </dsp:sp>
    <dsp:sp modelId="{FAB1332C-93DD-410B-8DFD-B9D101EB6723}">
      <dsp:nvSpPr>
        <dsp:cNvPr id="0" name=""/>
        <dsp:cNvSpPr/>
      </dsp:nvSpPr>
      <dsp:spPr>
        <a:xfrm>
          <a:off x="0" y="3623848"/>
          <a:ext cx="7886700" cy="724089"/>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9A9A7B-6231-4B03-B06B-D5C3565912B8}">
      <dsp:nvSpPr>
        <dsp:cNvPr id="0" name=""/>
        <dsp:cNvSpPr/>
      </dsp:nvSpPr>
      <dsp:spPr>
        <a:xfrm>
          <a:off x="219037" y="3786768"/>
          <a:ext cx="398249" cy="39824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E38AF6B-8A20-4993-8102-E7558289EA8B}">
      <dsp:nvSpPr>
        <dsp:cNvPr id="0" name=""/>
        <dsp:cNvSpPr/>
      </dsp:nvSpPr>
      <dsp:spPr>
        <a:xfrm>
          <a:off x="836323" y="3623848"/>
          <a:ext cx="70503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00100">
            <a:lnSpc>
              <a:spcPct val="100000"/>
            </a:lnSpc>
            <a:spcBef>
              <a:spcPct val="0"/>
            </a:spcBef>
            <a:spcAft>
              <a:spcPct val="35000"/>
            </a:spcAft>
            <a:buNone/>
          </a:pPr>
          <a:r>
            <a:rPr lang="en-US" sz="1800" kern="1200"/>
            <a:t>Horns, bubbles, chewy tubes, bite blocks, straws, etc.</a:t>
          </a:r>
        </a:p>
      </dsp:txBody>
      <dsp:txXfrm>
        <a:off x="836323" y="3623848"/>
        <a:ext cx="7050376" cy="72408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1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7.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8.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06652DD-4D74-7D4A-8266-ECB8CDD9DB9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4183BB4-155E-0849-A945-F6E8EE8E0E88}" type="slidenum">
              <a:rPr lang="en-US" smtClean="0"/>
              <a:t>‹#›</a:t>
            </a:fld>
            <a:endParaRPr lang="en-US"/>
          </a:p>
        </p:txBody>
      </p:sp>
    </p:spTree>
    <p:extLst>
      <p:ext uri="{BB962C8B-B14F-4D97-AF65-F5344CB8AC3E}">
        <p14:creationId xmlns:p14="http://schemas.microsoft.com/office/powerpoint/2010/main" val="25404108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9DCDAC-DB8E-9E4D-BC3A-22D148256747}" type="datetimeFigureOut">
              <a:rPr lang="en-US" smtClean="0"/>
              <a:pPr/>
              <a:t>10/14/19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C717CE-1250-094E-A841-687DCA238BC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1C717CE-1250-094E-A841-687DCA238BC4}"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a:extLst>
              <a:ext uri="{FF2B5EF4-FFF2-40B4-BE49-F238E27FC236}">
                <a16:creationId xmlns:a16="http://schemas.microsoft.com/office/drawing/2014/main" id="{8998C4F0-BE61-6145-84DD-354B4F57575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a:extLst>
              <a:ext uri="{FF2B5EF4-FFF2-40B4-BE49-F238E27FC236}">
                <a16:creationId xmlns:a16="http://schemas.microsoft.com/office/drawing/2014/main" id="{697179B8-2BBA-C048-86DD-CCC9857C481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H</a:t>
            </a:r>
          </a:p>
          <a:p>
            <a:pPr eaLnBrk="1" hangingPunct="1">
              <a:spcBef>
                <a:spcPct val="0"/>
              </a:spcBef>
            </a:pPr>
            <a:endParaRPr lang="en-US" altLang="en-US"/>
          </a:p>
          <a:p>
            <a:pPr eaLnBrk="1" hangingPunct="1">
              <a:spcBef>
                <a:spcPct val="0"/>
              </a:spcBef>
            </a:pPr>
            <a:r>
              <a:rPr lang="en-US" altLang="en-US"/>
              <a:t>Just list</a:t>
            </a:r>
          </a:p>
          <a:p>
            <a:pPr eaLnBrk="1" hangingPunct="1">
              <a:spcBef>
                <a:spcPct val="0"/>
              </a:spcBef>
            </a:pPr>
            <a:r>
              <a:rPr lang="en-US" altLang="en-US"/>
              <a:t>No explanations</a:t>
            </a:r>
          </a:p>
          <a:p>
            <a:pPr eaLnBrk="1" hangingPunct="1">
              <a:spcBef>
                <a:spcPct val="0"/>
              </a:spcBef>
            </a:pPr>
            <a:endParaRPr lang="en-US" altLang="en-US"/>
          </a:p>
        </p:txBody>
      </p:sp>
      <p:sp>
        <p:nvSpPr>
          <p:cNvPr id="37891" name="Slide Number Placeholder 3">
            <a:extLst>
              <a:ext uri="{FF2B5EF4-FFF2-40B4-BE49-F238E27FC236}">
                <a16:creationId xmlns:a16="http://schemas.microsoft.com/office/drawing/2014/main" id="{EC76645D-463D-BD4A-8F0C-AE9E36F9CF1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F82972F-A947-DF4B-987D-B76480B8406C}" type="slidenum">
              <a:rPr lang="en-US" altLang="en-US" smtClean="0"/>
              <a:pPr fontAlgn="base">
                <a:spcBef>
                  <a:spcPct val="0"/>
                </a:spcBef>
                <a:spcAft>
                  <a:spcPct val="0"/>
                </a:spcAft>
              </a:pPr>
              <a:t>30</a:t>
            </a:fld>
            <a:endParaRPr lang="en-US" altLang="en-US"/>
          </a:p>
        </p:txBody>
      </p:sp>
    </p:spTree>
    <p:extLst>
      <p:ext uri="{BB962C8B-B14F-4D97-AF65-F5344CB8AC3E}">
        <p14:creationId xmlns:p14="http://schemas.microsoft.com/office/powerpoint/2010/main" val="2480286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a:extLst>
              <a:ext uri="{FF2B5EF4-FFF2-40B4-BE49-F238E27FC236}">
                <a16:creationId xmlns:a16="http://schemas.microsoft.com/office/drawing/2014/main" id="{75DEB90D-364F-FA4C-93F0-43F111E149B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Notes Placeholder 2">
            <a:extLst>
              <a:ext uri="{FF2B5EF4-FFF2-40B4-BE49-F238E27FC236}">
                <a16:creationId xmlns:a16="http://schemas.microsoft.com/office/drawing/2014/main" id="{B8E5E599-00B9-2B4C-A7A8-3522233827E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H</a:t>
            </a:r>
          </a:p>
          <a:p>
            <a:pPr eaLnBrk="1" hangingPunct="1">
              <a:spcBef>
                <a:spcPct val="0"/>
              </a:spcBef>
            </a:pPr>
            <a:endParaRPr lang="en-US" altLang="en-US"/>
          </a:p>
          <a:p>
            <a:pPr eaLnBrk="1" hangingPunct="1">
              <a:spcBef>
                <a:spcPct val="0"/>
              </a:spcBef>
            </a:pPr>
            <a:r>
              <a:rPr lang="en-US" altLang="en-US"/>
              <a:t>We are focusing on Suprasegmental today</a:t>
            </a:r>
          </a:p>
          <a:p>
            <a:pPr eaLnBrk="1" hangingPunct="1">
              <a:spcBef>
                <a:spcPct val="0"/>
              </a:spcBef>
            </a:pPr>
            <a:endParaRPr lang="en-US" altLang="en-US"/>
          </a:p>
          <a:p>
            <a:pPr eaLnBrk="1" hangingPunct="1">
              <a:spcBef>
                <a:spcPct val="0"/>
              </a:spcBef>
            </a:pPr>
            <a:r>
              <a:rPr lang="en-US" altLang="en-US"/>
              <a:t>There are many other factors that influence speech clarity that are more than accurate sound production</a:t>
            </a:r>
          </a:p>
          <a:p>
            <a:pPr eaLnBrk="1" hangingPunct="1">
              <a:spcBef>
                <a:spcPct val="0"/>
              </a:spcBef>
            </a:pPr>
            <a:r>
              <a:rPr lang="en-US" altLang="en-US"/>
              <a:t>Sound like you have a cold every day</a:t>
            </a:r>
          </a:p>
        </p:txBody>
      </p:sp>
      <p:sp>
        <p:nvSpPr>
          <p:cNvPr id="39939" name="Slide Number Placeholder 3">
            <a:extLst>
              <a:ext uri="{FF2B5EF4-FFF2-40B4-BE49-F238E27FC236}">
                <a16:creationId xmlns:a16="http://schemas.microsoft.com/office/drawing/2014/main" id="{E20BBE4B-AB2F-084F-9247-2B4CEE76375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858AC40-D53C-954B-825B-01398E099B7D}" type="slidenum">
              <a:rPr lang="en-US" altLang="en-US" smtClean="0"/>
              <a:pPr fontAlgn="base">
                <a:spcBef>
                  <a:spcPct val="0"/>
                </a:spcBef>
                <a:spcAft>
                  <a:spcPct val="0"/>
                </a:spcAft>
              </a:pPr>
              <a:t>31</a:t>
            </a:fld>
            <a:endParaRPr lang="en-US" altLang="en-US"/>
          </a:p>
        </p:txBody>
      </p:sp>
    </p:spTree>
    <p:extLst>
      <p:ext uri="{BB962C8B-B14F-4D97-AF65-F5344CB8AC3E}">
        <p14:creationId xmlns:p14="http://schemas.microsoft.com/office/powerpoint/2010/main" val="213564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a:extLst>
              <a:ext uri="{FF2B5EF4-FFF2-40B4-BE49-F238E27FC236}">
                <a16:creationId xmlns:a16="http://schemas.microsoft.com/office/drawing/2014/main" id="{4D9B9C04-EB8D-C644-A099-55599ECECBF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0" name="Notes Placeholder 2">
            <a:extLst>
              <a:ext uri="{FF2B5EF4-FFF2-40B4-BE49-F238E27FC236}">
                <a16:creationId xmlns:a16="http://schemas.microsoft.com/office/drawing/2014/main" id="{A9634ED8-8C2D-7742-8D6B-71533E25A8F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J</a:t>
            </a:r>
          </a:p>
        </p:txBody>
      </p:sp>
      <p:sp>
        <p:nvSpPr>
          <p:cNvPr id="89091" name="Slide Number Placeholder 3">
            <a:extLst>
              <a:ext uri="{FF2B5EF4-FFF2-40B4-BE49-F238E27FC236}">
                <a16:creationId xmlns:a16="http://schemas.microsoft.com/office/drawing/2014/main" id="{12986B12-8AE6-7B41-A895-DB163280619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F8C50BB-3090-A84C-A47F-C6F7A590E11C}" type="slidenum">
              <a:rPr lang="en-US" altLang="en-US" smtClean="0"/>
              <a:pPr fontAlgn="base">
                <a:spcBef>
                  <a:spcPct val="0"/>
                </a:spcBef>
                <a:spcAft>
                  <a:spcPct val="0"/>
                </a:spcAft>
              </a:pPr>
              <a:t>40</a:t>
            </a:fld>
            <a:endParaRPr lang="en-US" altLang="en-US"/>
          </a:p>
        </p:txBody>
      </p:sp>
    </p:spTree>
    <p:extLst>
      <p:ext uri="{BB962C8B-B14F-4D97-AF65-F5344CB8AC3E}">
        <p14:creationId xmlns:p14="http://schemas.microsoft.com/office/powerpoint/2010/main" val="484189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a:extLst>
              <a:ext uri="{FF2B5EF4-FFF2-40B4-BE49-F238E27FC236}">
                <a16:creationId xmlns:a16="http://schemas.microsoft.com/office/drawing/2014/main" id="{8A9DCA41-9E94-9348-AD4D-1056F9187CF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8" name="Notes Placeholder 2">
            <a:extLst>
              <a:ext uri="{FF2B5EF4-FFF2-40B4-BE49-F238E27FC236}">
                <a16:creationId xmlns:a16="http://schemas.microsoft.com/office/drawing/2014/main" id="{F6F245CC-5391-4F46-A49D-661AE4AF793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J</a:t>
            </a:r>
          </a:p>
        </p:txBody>
      </p:sp>
      <p:sp>
        <p:nvSpPr>
          <p:cNvPr id="91139" name="Slide Number Placeholder 3">
            <a:extLst>
              <a:ext uri="{FF2B5EF4-FFF2-40B4-BE49-F238E27FC236}">
                <a16:creationId xmlns:a16="http://schemas.microsoft.com/office/drawing/2014/main" id="{7E47898C-62FD-5C43-A1F8-A7D512A9EED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D82C51F-2371-004C-AF94-A33F6C365C1E}" type="slidenum">
              <a:rPr lang="en-US" altLang="en-US" smtClean="0"/>
              <a:pPr fontAlgn="base">
                <a:spcBef>
                  <a:spcPct val="0"/>
                </a:spcBef>
                <a:spcAft>
                  <a:spcPct val="0"/>
                </a:spcAft>
              </a:pPr>
              <a:t>41</a:t>
            </a:fld>
            <a:endParaRPr lang="en-US" altLang="en-US"/>
          </a:p>
        </p:txBody>
      </p:sp>
    </p:spTree>
    <p:extLst>
      <p:ext uri="{BB962C8B-B14F-4D97-AF65-F5344CB8AC3E}">
        <p14:creationId xmlns:p14="http://schemas.microsoft.com/office/powerpoint/2010/main" val="3282661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a:extLst>
              <a:ext uri="{FF2B5EF4-FFF2-40B4-BE49-F238E27FC236}">
                <a16:creationId xmlns:a16="http://schemas.microsoft.com/office/drawing/2014/main" id="{B08DD7FC-616E-7C4B-99C4-F8B02EF5ED5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0" name="Notes Placeholder 2">
            <a:extLst>
              <a:ext uri="{FF2B5EF4-FFF2-40B4-BE49-F238E27FC236}">
                <a16:creationId xmlns:a16="http://schemas.microsoft.com/office/drawing/2014/main" id="{6C804674-0ABF-7A47-8E5D-A682E274AD5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H</a:t>
            </a:r>
          </a:p>
        </p:txBody>
      </p:sp>
      <p:sp>
        <p:nvSpPr>
          <p:cNvPr id="94211" name="Slide Number Placeholder 3">
            <a:extLst>
              <a:ext uri="{FF2B5EF4-FFF2-40B4-BE49-F238E27FC236}">
                <a16:creationId xmlns:a16="http://schemas.microsoft.com/office/drawing/2014/main" id="{1257331C-3722-7A4E-83A4-1D26403BC1A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4395714-3061-4B40-8D41-19A54186ACB5}" type="slidenum">
              <a:rPr lang="en-US" altLang="en-US" smtClean="0"/>
              <a:pPr fontAlgn="base">
                <a:spcBef>
                  <a:spcPct val="0"/>
                </a:spcBef>
                <a:spcAft>
                  <a:spcPct val="0"/>
                </a:spcAft>
              </a:pPr>
              <a:t>43</a:t>
            </a:fld>
            <a:endParaRPr lang="en-US" altLang="en-US"/>
          </a:p>
        </p:txBody>
      </p:sp>
    </p:spTree>
    <p:extLst>
      <p:ext uri="{BB962C8B-B14F-4D97-AF65-F5344CB8AC3E}">
        <p14:creationId xmlns:p14="http://schemas.microsoft.com/office/powerpoint/2010/main" val="3589444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3702256-581E-8348-B11E-8F95127B9F9D}" type="datetimeFigureOut">
              <a:rPr lang="en-US" smtClean="0"/>
              <a:pPr/>
              <a:t>10/14/19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DA590-DB82-EB42-A990-00ED597134C2}" type="slidenum">
              <a:rPr lang="en-US" smtClean="0"/>
              <a:t>‹#›</a:t>
            </a:fld>
            <a:endParaRPr lang="en-US"/>
          </a:p>
        </p:txBody>
      </p:sp>
    </p:spTree>
    <p:extLst>
      <p:ext uri="{BB962C8B-B14F-4D97-AF65-F5344CB8AC3E}">
        <p14:creationId xmlns:p14="http://schemas.microsoft.com/office/powerpoint/2010/main" val="3617630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702256-581E-8348-B11E-8F95127B9F9D}" type="datetimeFigureOut">
              <a:rPr lang="en-US" smtClean="0"/>
              <a:pPr/>
              <a:t>10/14/19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439F45-022D-C948-82AD-D87AE234CCF9}" type="slidenum">
              <a:rPr lang="en-US" smtClean="0"/>
              <a:pPr/>
              <a:t>‹#›</a:t>
            </a:fld>
            <a:endParaRPr lang="en-US"/>
          </a:p>
        </p:txBody>
      </p:sp>
    </p:spTree>
    <p:extLst>
      <p:ext uri="{BB962C8B-B14F-4D97-AF65-F5344CB8AC3E}">
        <p14:creationId xmlns:p14="http://schemas.microsoft.com/office/powerpoint/2010/main" val="3814813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702256-581E-8348-B11E-8F95127B9F9D}" type="datetimeFigureOut">
              <a:rPr lang="en-US" smtClean="0"/>
              <a:pPr/>
              <a:t>10/14/19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439F45-022D-C948-82AD-D87AE234CCF9}" type="slidenum">
              <a:rPr lang="en-US" smtClean="0"/>
              <a:pPr/>
              <a:t>‹#›</a:t>
            </a:fld>
            <a:endParaRPr lang="en-US"/>
          </a:p>
        </p:txBody>
      </p:sp>
    </p:spTree>
    <p:extLst>
      <p:ext uri="{BB962C8B-B14F-4D97-AF65-F5344CB8AC3E}">
        <p14:creationId xmlns:p14="http://schemas.microsoft.com/office/powerpoint/2010/main" val="3965579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3702256-581E-8348-B11E-8F95127B9F9D}" type="datetimeFigureOut">
              <a:rPr lang="en-US" smtClean="0"/>
              <a:pPr/>
              <a:t>10/14/19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439F45-022D-C948-82AD-D87AE234CCF9}" type="slidenum">
              <a:rPr lang="en-US" smtClean="0"/>
              <a:pPr/>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752147523"/>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702256-581E-8348-B11E-8F95127B9F9D}" type="datetimeFigureOut">
              <a:rPr lang="en-US" smtClean="0"/>
              <a:pPr/>
              <a:t>10/14/19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439F45-022D-C948-82AD-D87AE234CCF9}" type="slidenum">
              <a:rPr lang="en-US" smtClean="0"/>
              <a:pPr/>
              <a:t>‹#›</a:t>
            </a:fld>
            <a:endParaRPr lang="en-US"/>
          </a:p>
        </p:txBody>
      </p:sp>
    </p:spTree>
    <p:extLst>
      <p:ext uri="{BB962C8B-B14F-4D97-AF65-F5344CB8AC3E}">
        <p14:creationId xmlns:p14="http://schemas.microsoft.com/office/powerpoint/2010/main" val="2799589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702256-581E-8348-B11E-8F95127B9F9D}" type="datetimeFigureOut">
              <a:rPr lang="en-US" smtClean="0"/>
              <a:pPr/>
              <a:t>10/14/19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439F45-022D-C948-82AD-D87AE234CCF9}" type="slidenum">
              <a:rPr lang="en-US" smtClean="0"/>
              <a:pPr/>
              <a:t>‹#›</a:t>
            </a:fld>
            <a:endParaRPr lang="en-US"/>
          </a:p>
        </p:txBody>
      </p:sp>
    </p:spTree>
    <p:extLst>
      <p:ext uri="{BB962C8B-B14F-4D97-AF65-F5344CB8AC3E}">
        <p14:creationId xmlns:p14="http://schemas.microsoft.com/office/powerpoint/2010/main" val="925401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3702256-581E-8348-B11E-8F95127B9F9D}" type="datetimeFigureOut">
              <a:rPr lang="en-US" smtClean="0"/>
              <a:pPr/>
              <a:t>10/14/19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439F45-022D-C948-82AD-D87AE234CCF9}" type="slidenum">
              <a:rPr lang="en-US" smtClean="0"/>
              <a:pPr/>
              <a:t>‹#›</a:t>
            </a:fld>
            <a:endParaRPr lang="en-US"/>
          </a:p>
        </p:txBody>
      </p:sp>
    </p:spTree>
    <p:extLst>
      <p:ext uri="{BB962C8B-B14F-4D97-AF65-F5344CB8AC3E}">
        <p14:creationId xmlns:p14="http://schemas.microsoft.com/office/powerpoint/2010/main" val="65203650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3702256-581E-8348-B11E-8F95127B9F9D}" type="datetimeFigureOut">
              <a:rPr lang="en-US" smtClean="0"/>
              <a:pPr/>
              <a:t>10/14/19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439F45-022D-C948-82AD-D87AE234CCF9}" type="slidenum">
              <a:rPr lang="en-US" smtClean="0"/>
              <a:pPr/>
              <a:t>‹#›</a:t>
            </a:fld>
            <a:endParaRPr lang="en-US"/>
          </a:p>
        </p:txBody>
      </p:sp>
    </p:spTree>
    <p:extLst>
      <p:ext uri="{BB962C8B-B14F-4D97-AF65-F5344CB8AC3E}">
        <p14:creationId xmlns:p14="http://schemas.microsoft.com/office/powerpoint/2010/main" val="432731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3702256-581E-8348-B11E-8F95127B9F9D}" type="datetimeFigureOut">
              <a:rPr lang="en-US" smtClean="0"/>
              <a:pPr/>
              <a:t>10/14/19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439F45-022D-C948-82AD-D87AE234CCF9}" type="slidenum">
              <a:rPr lang="en-US" smtClean="0"/>
              <a:pPr/>
              <a:t>‹#›</a:t>
            </a:fld>
            <a:endParaRPr lang="en-US"/>
          </a:p>
        </p:txBody>
      </p:sp>
    </p:spTree>
    <p:extLst>
      <p:ext uri="{BB962C8B-B14F-4D97-AF65-F5344CB8AC3E}">
        <p14:creationId xmlns:p14="http://schemas.microsoft.com/office/powerpoint/2010/main" val="4143190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702256-581E-8348-B11E-8F95127B9F9D}" type="datetimeFigureOut">
              <a:rPr lang="en-US" smtClean="0"/>
              <a:pPr/>
              <a:t>10/14/19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439F45-022D-C948-82AD-D87AE234CCF9}" type="slidenum">
              <a:rPr lang="en-US" smtClean="0"/>
              <a:pPr/>
              <a:t>‹#›</a:t>
            </a:fld>
            <a:endParaRPr lang="en-US"/>
          </a:p>
        </p:txBody>
      </p:sp>
    </p:spTree>
    <p:extLst>
      <p:ext uri="{BB962C8B-B14F-4D97-AF65-F5344CB8AC3E}">
        <p14:creationId xmlns:p14="http://schemas.microsoft.com/office/powerpoint/2010/main" val="2103810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702256-581E-8348-B11E-8F95127B9F9D}" type="datetimeFigureOut">
              <a:rPr lang="en-US" smtClean="0"/>
              <a:pPr/>
              <a:t>10/14/19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439F45-022D-C948-82AD-D87AE234CCF9}" type="slidenum">
              <a:rPr lang="en-US" smtClean="0"/>
              <a:pPr/>
              <a:t>‹#›</a:t>
            </a:fld>
            <a:endParaRPr lang="en-US"/>
          </a:p>
        </p:txBody>
      </p:sp>
    </p:spTree>
    <p:extLst>
      <p:ext uri="{BB962C8B-B14F-4D97-AF65-F5344CB8AC3E}">
        <p14:creationId xmlns:p14="http://schemas.microsoft.com/office/powerpoint/2010/main" val="349166462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702256-581E-8348-B11E-8F95127B9F9D}" type="datetimeFigureOut">
              <a:rPr lang="en-US" smtClean="0"/>
              <a:pPr/>
              <a:t>10/14/19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439F45-022D-C948-82AD-D87AE234CCF9}" type="slidenum">
              <a:rPr lang="en-US" smtClean="0"/>
              <a:pPr/>
              <a:t>‹#›</a:t>
            </a:fld>
            <a:endParaRPr lang="en-US"/>
          </a:p>
        </p:txBody>
      </p:sp>
    </p:spTree>
    <p:extLst>
      <p:ext uri="{BB962C8B-B14F-4D97-AF65-F5344CB8AC3E}">
        <p14:creationId xmlns:p14="http://schemas.microsoft.com/office/powerpoint/2010/main" val="3504001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702256-581E-8348-B11E-8F95127B9F9D}" type="datetimeFigureOut">
              <a:rPr lang="en-US" smtClean="0"/>
              <a:pPr/>
              <a:t>10/14/19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439F45-022D-C948-82AD-D87AE234CCF9}" type="slidenum">
              <a:rPr lang="en-US" smtClean="0"/>
              <a:pPr/>
              <a:t>‹#›</a:t>
            </a:fld>
            <a:endParaRPr lang="en-US"/>
          </a:p>
        </p:txBody>
      </p:sp>
    </p:spTree>
    <p:extLst>
      <p:ext uri="{BB962C8B-B14F-4D97-AF65-F5344CB8AC3E}">
        <p14:creationId xmlns:p14="http://schemas.microsoft.com/office/powerpoint/2010/main" val="3044814202"/>
      </p:ext>
    </p:extLst>
  </p:cSld>
  <p:clrMap bg1="lt1" tx1="dk1" bg2="lt2" tx2="dk2" accent1="accent1" accent2="accent2" accent3="accent3" accent4="accent4" accent5="accent5" accent6="accent6" hlink="hlink" folHlink="folHlink"/>
  <p:sldLayoutIdLst>
    <p:sldLayoutId id="2147484449" r:id="rId1"/>
    <p:sldLayoutId id="2147484450" r:id="rId2"/>
    <p:sldLayoutId id="2147484451" r:id="rId3"/>
    <p:sldLayoutId id="2147484452" r:id="rId4"/>
    <p:sldLayoutId id="2147484453" r:id="rId5"/>
    <p:sldLayoutId id="2147484454" r:id="rId6"/>
    <p:sldLayoutId id="2147484455" r:id="rId7"/>
    <p:sldLayoutId id="2147484456" r:id="rId8"/>
    <p:sldLayoutId id="2147484457" r:id="rId9"/>
    <p:sldLayoutId id="2147484458" r:id="rId10"/>
    <p:sldLayoutId id="2147484459" r:id="rId11"/>
    <p:sldLayoutId id="21474844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flickr.com/photos/ky_olsen/3133347219" TargetMode="External"/><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creativecommons.org/licenses/by-sa/3.0/" TargetMode="External"/><Relationship Id="rId3" Type="http://schemas.openxmlformats.org/officeDocument/2006/relationships/hyperlink" Target="http://englishedrissis.blogspot.com/2011/04/world-book-day.html" TargetMode="External"/><Relationship Id="rId7" Type="http://schemas.openxmlformats.org/officeDocument/2006/relationships/hyperlink" Target="http://nlife.ca/audio/andrew-fountain-bible-truth" TargetMode="External"/><Relationship Id="rId2" Type="http://schemas.openxmlformats.org/officeDocument/2006/relationships/image" Target="../media/image18.jpg"/><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hyperlink" Target="http://aumusiclibrary.wordpress.com/2011/03/07/new-music/" TargetMode="External"/><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hyperlink" Target="http://www.publicdomainpictures.net/view-image.php?image=132074&amp;picture=123" TargetMode="External"/><Relationship Id="rId7" Type="http://schemas.openxmlformats.org/officeDocument/2006/relationships/diagramColors" Target="../diagrams/colors3.xml"/><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hyperlink" Target="http://openclipart.org/detail/172844/open-mouth-by-qubodup-172844" TargetMode="External"/><Relationship Id="rId7" Type="http://schemas.openxmlformats.org/officeDocument/2006/relationships/diagramColors" Target="../diagrams/colors6.xml"/><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2.xml.rels><?xml version="1.0" encoding="UTF-8" standalone="yes"?>
<Relationships xmlns="http://schemas.openxmlformats.org/package/2006/relationships"><Relationship Id="rId8" Type="http://schemas.openxmlformats.org/officeDocument/2006/relationships/image" Target="../media/image73.png"/><Relationship Id="rId13" Type="http://schemas.openxmlformats.org/officeDocument/2006/relationships/hyperlink" Target="https://www.flickr.com/photos/oskay/768591540" TargetMode="External"/><Relationship Id="rId18" Type="http://schemas.microsoft.com/office/2007/relationships/diagramDrawing" Target="../diagrams/drawing12.xml"/><Relationship Id="rId3" Type="http://schemas.openxmlformats.org/officeDocument/2006/relationships/hyperlink" Target="https://judaism.stackexchange.com/questions/52677/what-bracha-do-you-make-on-veggie-straws" TargetMode="External"/><Relationship Id="rId7" Type="http://schemas.openxmlformats.org/officeDocument/2006/relationships/hyperlink" Target="http://www.foodiebaker.com/3-minute-easy-chocolate-sauce/" TargetMode="External"/><Relationship Id="rId12" Type="http://schemas.openxmlformats.org/officeDocument/2006/relationships/image" Target="../media/image75.jpg"/><Relationship Id="rId17" Type="http://schemas.openxmlformats.org/officeDocument/2006/relationships/diagramColors" Target="../diagrams/colors12.xml"/><Relationship Id="rId2" Type="http://schemas.openxmlformats.org/officeDocument/2006/relationships/image" Target="../media/image70.jpg"/><Relationship Id="rId16" Type="http://schemas.openxmlformats.org/officeDocument/2006/relationships/diagramQuickStyle" Target="../diagrams/quickStyle12.xml"/><Relationship Id="rId20" Type="http://schemas.openxmlformats.org/officeDocument/2006/relationships/hyperlink" Target="https://creativecommons.org/licenses/by-sa/3.0/" TargetMode="External"/><Relationship Id="rId1" Type="http://schemas.openxmlformats.org/officeDocument/2006/relationships/slideLayout" Target="../slideLayouts/slideLayout2.xml"/><Relationship Id="rId6" Type="http://schemas.openxmlformats.org/officeDocument/2006/relationships/image" Target="../media/image72.png"/><Relationship Id="rId11" Type="http://schemas.openxmlformats.org/officeDocument/2006/relationships/hyperlink" Target="https://pxhere.com/en/photo/1083086" TargetMode="External"/><Relationship Id="rId5" Type="http://schemas.openxmlformats.org/officeDocument/2006/relationships/hyperlink" Target="http://mothernaturelovesyou.com/vegan-party-food/" TargetMode="External"/><Relationship Id="rId15" Type="http://schemas.openxmlformats.org/officeDocument/2006/relationships/diagramLayout" Target="../diagrams/layout12.xml"/><Relationship Id="rId10" Type="http://schemas.openxmlformats.org/officeDocument/2006/relationships/image" Target="../media/image74.jpeg"/><Relationship Id="rId19" Type="http://schemas.openxmlformats.org/officeDocument/2006/relationships/hyperlink" Target="https://creativecommons.org/licenses/by/3.0/" TargetMode="External"/><Relationship Id="rId4" Type="http://schemas.openxmlformats.org/officeDocument/2006/relationships/image" Target="../media/image71.jpg"/><Relationship Id="rId9" Type="http://schemas.openxmlformats.org/officeDocument/2006/relationships/hyperlink" Target="http://myapokalips.com/archive" TargetMode="External"/><Relationship Id="rId14" Type="http://schemas.openxmlformats.org/officeDocument/2006/relationships/diagramData" Target="../diagrams/data1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7.xml.rels><?xml version="1.0" encoding="UTF-8" standalone="yes"?>
<Relationships xmlns="http://schemas.openxmlformats.org/package/2006/relationships"><Relationship Id="rId2" Type="http://schemas.openxmlformats.org/officeDocument/2006/relationships/image" Target="../media/image76.tif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9.xml.rels><?xml version="1.0" encoding="UTF-8" standalone="yes"?>
<Relationships xmlns="http://schemas.openxmlformats.org/package/2006/relationships"><Relationship Id="rId3" Type="http://schemas.openxmlformats.org/officeDocument/2006/relationships/image" Target="../media/image94.svg"/><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6.svg"/></Relationships>
</file>

<file path=ppt/slides/_rels/slide4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hyperlink" Target="http://en.wikipedia.org/wiki/File:MacBook_Pro.jpg" TargetMode="External"/><Relationship Id="rId3" Type="http://schemas.openxmlformats.org/officeDocument/2006/relationships/diagramLayout" Target="../diagrams/layout19.xml"/><Relationship Id="rId7" Type="http://schemas.openxmlformats.org/officeDocument/2006/relationships/image" Target="../media/image97.jpg"/><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truthinsideofyou.org/science-study-confirms-friends-share-dna/" TargetMode="External"/><Relationship Id="rId2" Type="http://schemas.openxmlformats.org/officeDocument/2006/relationships/image" Target="../media/image98.jpg"/><Relationship Id="rId1" Type="http://schemas.openxmlformats.org/officeDocument/2006/relationships/slideLayout" Target="../slideLayouts/slideLayout2.xml"/><Relationship Id="rId6" Type="http://schemas.openxmlformats.org/officeDocument/2006/relationships/hyperlink" Target="https://creativecommons.org/licenses/by/3.0/" TargetMode="External"/><Relationship Id="rId5" Type="http://schemas.openxmlformats.org/officeDocument/2006/relationships/hyperlink" Target="https://commons.wikimedia.org/wiki/File:Pictograms-nps-accessibility-sign_language_interpretation-2.svg" TargetMode="External"/><Relationship Id="rId4" Type="http://schemas.openxmlformats.org/officeDocument/2006/relationships/image" Target="../media/image9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hyperlink" Target="mailto:Jennifer@grayspeaktherapy.com" TargetMode="External"/><Relationship Id="rId1" Type="http://schemas.openxmlformats.org/officeDocument/2006/relationships/slideLayout" Target="../slideLayouts/slideLayout2.xml"/><Relationship Id="rId4" Type="http://schemas.openxmlformats.org/officeDocument/2006/relationships/image" Target="../media/image101.sv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1000" b="-3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8941" y="152400"/>
            <a:ext cx="6759388" cy="1864659"/>
          </a:xfrm>
        </p:spPr>
        <p:txBody>
          <a:bodyPr>
            <a:normAutofit/>
          </a:bodyPr>
          <a:lstStyle/>
          <a:p>
            <a:pPr algn="l"/>
            <a:r>
              <a:rPr lang="en-US" sz="2800" b="1" cap="small" dirty="0">
                <a:latin typeface="+mn-lt"/>
              </a:rPr>
              <a:t>Effective Strategies for </a:t>
            </a:r>
            <a:br>
              <a:rPr lang="en-US" sz="2800" b="1" cap="small" dirty="0">
                <a:latin typeface="+mn-lt"/>
              </a:rPr>
            </a:br>
            <a:r>
              <a:rPr lang="en-US" sz="2800" b="1" cap="small" dirty="0">
                <a:latin typeface="+mn-lt"/>
              </a:rPr>
              <a:t>Communication and Learning </a:t>
            </a:r>
            <a:br>
              <a:rPr lang="en-US" sz="2800" b="1" cap="small" dirty="0">
                <a:latin typeface="+mn-lt"/>
              </a:rPr>
            </a:br>
            <a:r>
              <a:rPr lang="en-US" sz="2800" b="1" cap="small" dirty="0">
                <a:solidFill>
                  <a:srgbClr val="CC13B6"/>
                </a:solidFill>
                <a:latin typeface="+mn-lt"/>
              </a:rPr>
              <a:t>(birth-5 years)</a:t>
            </a:r>
            <a:br>
              <a:rPr lang="en-US" sz="2800" dirty="0">
                <a:solidFill>
                  <a:srgbClr val="9C4017"/>
                </a:solidFill>
                <a:latin typeface="+mn-lt"/>
              </a:rPr>
            </a:br>
            <a:endParaRPr lang="en-US" sz="2800" dirty="0">
              <a:solidFill>
                <a:srgbClr val="9C4017"/>
              </a:solidFill>
              <a:latin typeface="+mn-lt"/>
            </a:endParaRPr>
          </a:p>
        </p:txBody>
      </p:sp>
      <p:sp>
        <p:nvSpPr>
          <p:cNvPr id="3" name="Subtitle 2"/>
          <p:cNvSpPr>
            <a:spLocks noGrp="1"/>
          </p:cNvSpPr>
          <p:nvPr>
            <p:ph type="subTitle" idx="1"/>
          </p:nvPr>
        </p:nvSpPr>
        <p:spPr>
          <a:xfrm>
            <a:off x="5316071" y="1084729"/>
            <a:ext cx="4303060" cy="1533854"/>
          </a:xfrm>
        </p:spPr>
        <p:txBody>
          <a:bodyPr>
            <a:noAutofit/>
          </a:bodyPr>
          <a:lstStyle/>
          <a:p>
            <a:r>
              <a:rPr lang="en-US" sz="1400" b="1" cap="none" dirty="0">
                <a:solidFill>
                  <a:srgbClr val="002060"/>
                </a:solidFill>
                <a:latin typeface="Baskerville" panose="02020502070401020303" pitchFamily="18" charset="0"/>
                <a:ea typeface="Baskerville" panose="02020502070401020303" pitchFamily="18" charset="0"/>
                <a:cs typeface="Agency FB" panose="020F0502020204030204" pitchFamily="34" charset="0"/>
              </a:rPr>
              <a:t>Jennifer Gray, M.S., CCC-SLP</a:t>
            </a:r>
          </a:p>
          <a:p>
            <a:r>
              <a:rPr lang="en-US" sz="1400" b="1" cap="none" dirty="0">
                <a:solidFill>
                  <a:srgbClr val="002060"/>
                </a:solidFill>
                <a:latin typeface="Baskerville" panose="02020502070401020303" pitchFamily="18" charset="0"/>
                <a:ea typeface="Baskerville" panose="02020502070401020303" pitchFamily="18" charset="0"/>
                <a:cs typeface="Agency FB" panose="020F0502020204030204" pitchFamily="34" charset="0"/>
              </a:rPr>
              <a:t>Grays Peak Speech Services, LLC</a:t>
            </a:r>
          </a:p>
          <a:p>
            <a:r>
              <a:rPr lang="en-US" sz="1400" b="1" cap="none" dirty="0" err="1">
                <a:solidFill>
                  <a:srgbClr val="002060"/>
                </a:solidFill>
                <a:latin typeface="Baskerville" panose="02020502070401020303" pitchFamily="18" charset="0"/>
                <a:ea typeface="Baskerville" panose="02020502070401020303" pitchFamily="18" charset="0"/>
                <a:cs typeface="Agency FB" panose="020F0502020204030204" pitchFamily="34" charset="0"/>
              </a:rPr>
              <a:t>Jennifer@grayspeaktherapy.com</a:t>
            </a:r>
            <a:endParaRPr lang="en-US" sz="1400" b="1" cap="none" dirty="0">
              <a:solidFill>
                <a:srgbClr val="002060"/>
              </a:solidFill>
              <a:latin typeface="Baskerville" panose="02020502070401020303" pitchFamily="18" charset="0"/>
              <a:ea typeface="Baskerville" panose="02020502070401020303" pitchFamily="18" charset="0"/>
              <a:cs typeface="Agency FB"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A2CD5-9E55-8840-A74D-852C4C9EE406}"/>
              </a:ext>
            </a:extLst>
          </p:cNvPr>
          <p:cNvSpPr>
            <a:spLocks noGrp="1"/>
          </p:cNvSpPr>
          <p:nvPr>
            <p:ph type="title"/>
          </p:nvPr>
        </p:nvSpPr>
        <p:spPr>
          <a:xfrm>
            <a:off x="3288029" y="365125"/>
            <a:ext cx="5373370" cy="1325563"/>
          </a:xfrm>
        </p:spPr>
        <p:txBody>
          <a:bodyPr>
            <a:normAutofit fontScale="90000"/>
          </a:bodyPr>
          <a:lstStyle/>
          <a:p>
            <a:r>
              <a:rPr lang="en-US" sz="2800" b="1"/>
              <a:t>Build opportunities to request into as many activities as can to engage your child: eating, dressing, play, etc.</a:t>
            </a:r>
          </a:p>
        </p:txBody>
      </p:sp>
      <p:sp>
        <p:nvSpPr>
          <p:cNvPr id="3" name="Content Placeholder 2">
            <a:extLst>
              <a:ext uri="{FF2B5EF4-FFF2-40B4-BE49-F238E27FC236}">
                <a16:creationId xmlns:a16="http://schemas.microsoft.com/office/drawing/2014/main" id="{35809AD8-AE5C-574A-979F-585A809A71F8}"/>
              </a:ext>
            </a:extLst>
          </p:cNvPr>
          <p:cNvSpPr>
            <a:spLocks noGrp="1"/>
          </p:cNvSpPr>
          <p:nvPr>
            <p:ph idx="1"/>
          </p:nvPr>
        </p:nvSpPr>
        <p:spPr>
          <a:xfrm>
            <a:off x="2259106" y="2022601"/>
            <a:ext cx="6402293" cy="4154361"/>
          </a:xfrm>
        </p:spPr>
        <p:txBody>
          <a:bodyPr>
            <a:normAutofit lnSpcReduction="10000"/>
          </a:bodyPr>
          <a:lstStyle/>
          <a:p>
            <a:r>
              <a:rPr lang="en-US" sz="1700" dirty="0"/>
              <a:t>Ask your child to make choices beginning in fields of two. Starting with pointing then by naming (sign or speech).</a:t>
            </a:r>
          </a:p>
          <a:p>
            <a:r>
              <a:rPr lang="en-US" sz="1700" dirty="0"/>
              <a:t>Use visual choices as much as possible and be ready to give it to the child immediately.</a:t>
            </a:r>
          </a:p>
          <a:p>
            <a:r>
              <a:rPr lang="en-US" sz="1700" dirty="0"/>
              <a:t>The child will learn they have to use purposeful communication to get what they want. When this reciprocity is expected the child will be more likely to use appropriate communication to get wants and needs met.</a:t>
            </a:r>
          </a:p>
          <a:p>
            <a:r>
              <a:rPr lang="en-US" sz="1700" dirty="0"/>
              <a:t>We are very good at anticipating what our children want and need. For speech to best emerge I teach parents to pretend to not know and give choices.</a:t>
            </a:r>
          </a:p>
          <a:p>
            <a:pPr lvl="1"/>
            <a:r>
              <a:rPr lang="en-US" sz="1300" dirty="0"/>
              <a:t>The annoying sound s/he makes when displeased or the one that tells you that you guessed what they want incorrectly should indicate a chance to give a choice or ask for a sign or word.</a:t>
            </a:r>
          </a:p>
          <a:p>
            <a:r>
              <a:rPr lang="en-US" sz="1700" dirty="0"/>
              <a:t>Try to not let smiling, hugging, crying, grunting be used as effective communication.</a:t>
            </a:r>
          </a:p>
          <a:p>
            <a:endParaRPr lang="en-US" sz="1700" dirty="0"/>
          </a:p>
        </p:txBody>
      </p:sp>
      <p:pic>
        <p:nvPicPr>
          <p:cNvPr id="7" name="Graphic 6" descr="Parent and Child">
            <a:extLst>
              <a:ext uri="{FF2B5EF4-FFF2-40B4-BE49-F238E27FC236}">
                <a16:creationId xmlns:a16="http://schemas.microsoft.com/office/drawing/2014/main" id="{CA742F49-8393-4AD9-9157-E7B21AD6E3F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9548" y="2305391"/>
            <a:ext cx="2569467" cy="2569467"/>
          </a:xfrm>
          <a:prstGeom prst="rect">
            <a:avLst/>
          </a:prstGeom>
        </p:spPr>
      </p:pic>
    </p:spTree>
    <p:extLst>
      <p:ext uri="{BB962C8B-B14F-4D97-AF65-F5344CB8AC3E}">
        <p14:creationId xmlns:p14="http://schemas.microsoft.com/office/powerpoint/2010/main" val="187206851"/>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rgbClr val="4C5E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F4B475A-4A64-BA4D-9053-DA4BC8552304}"/>
              </a:ext>
            </a:extLst>
          </p:cNvPr>
          <p:cNvSpPr>
            <a:spLocks noGrp="1"/>
          </p:cNvSpPr>
          <p:nvPr>
            <p:ph type="title"/>
          </p:nvPr>
        </p:nvSpPr>
        <p:spPr>
          <a:xfrm>
            <a:off x="393192" y="4767072"/>
            <a:ext cx="4945641" cy="1625210"/>
          </a:xfrm>
        </p:spPr>
        <p:txBody>
          <a:bodyPr>
            <a:normAutofit/>
          </a:bodyPr>
          <a:lstStyle/>
          <a:p>
            <a:pPr algn="r"/>
            <a:r>
              <a:rPr lang="en-US" dirty="0">
                <a:solidFill>
                  <a:srgbClr val="FFFFFF"/>
                </a:solidFill>
              </a:rPr>
              <a:t>Early Receptive Approaches</a:t>
            </a:r>
          </a:p>
        </p:txBody>
      </p:sp>
      <p:pic>
        <p:nvPicPr>
          <p:cNvPr id="5" name="Picture 4" descr="A picture containing food, cat&#10;&#10;Description automatically generated">
            <a:extLst>
              <a:ext uri="{FF2B5EF4-FFF2-40B4-BE49-F238E27FC236}">
                <a16:creationId xmlns:a16="http://schemas.microsoft.com/office/drawing/2014/main" id="{92467D8C-5BF7-C343-985B-B8831B238D55}"/>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2762" r="-2" b="4867"/>
          <a:stretch/>
        </p:blipFill>
        <p:spPr>
          <a:xfrm>
            <a:off x="245660" y="321733"/>
            <a:ext cx="5293729" cy="4107392"/>
          </a:xfrm>
          <a:prstGeom prst="rect">
            <a:avLst/>
          </a:prstGeom>
        </p:spPr>
      </p:pic>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F56C867-56C5-4348-A31C-088E2D35597F}"/>
              </a:ext>
            </a:extLst>
          </p:cNvPr>
          <p:cNvSpPr>
            <a:spLocks noGrp="1"/>
          </p:cNvSpPr>
          <p:nvPr>
            <p:ph idx="1"/>
          </p:nvPr>
        </p:nvSpPr>
        <p:spPr>
          <a:xfrm>
            <a:off x="6021989" y="917725"/>
            <a:ext cx="2568554" cy="4852362"/>
          </a:xfrm>
        </p:spPr>
        <p:txBody>
          <a:bodyPr anchor="ctr">
            <a:normAutofit/>
          </a:bodyPr>
          <a:lstStyle/>
          <a:p>
            <a:r>
              <a:rPr lang="en-US" sz="1300" b="1" dirty="0">
                <a:solidFill>
                  <a:srgbClr val="FFFFFF"/>
                </a:solidFill>
              </a:rPr>
              <a:t>Talk a lot! </a:t>
            </a:r>
          </a:p>
          <a:p>
            <a:pPr lvl="1"/>
            <a:r>
              <a:rPr lang="en-US" sz="1300" dirty="0">
                <a:solidFill>
                  <a:srgbClr val="FFFFFF"/>
                </a:solidFill>
              </a:rPr>
              <a:t>about what you see/do/feel.</a:t>
            </a:r>
          </a:p>
          <a:p>
            <a:pPr lvl="1"/>
            <a:r>
              <a:rPr lang="en-US" sz="1300" dirty="0">
                <a:solidFill>
                  <a:srgbClr val="FFFFFF"/>
                </a:solidFill>
              </a:rPr>
              <a:t>https://</a:t>
            </a:r>
            <a:r>
              <a:rPr lang="en-US" sz="1300" dirty="0" err="1">
                <a:solidFill>
                  <a:srgbClr val="FFFFFF"/>
                </a:solidFill>
              </a:rPr>
              <a:t>youtu.be</a:t>
            </a:r>
            <a:r>
              <a:rPr lang="en-US" sz="1300" dirty="0">
                <a:solidFill>
                  <a:srgbClr val="FFFFFF"/>
                </a:solidFill>
              </a:rPr>
              <a:t>/XomEA2ChjeE</a:t>
            </a:r>
          </a:p>
          <a:p>
            <a:r>
              <a:rPr lang="en-US" sz="1300" b="1" dirty="0">
                <a:solidFill>
                  <a:srgbClr val="FFFFFF"/>
                </a:solidFill>
              </a:rPr>
              <a:t>Bombard</a:t>
            </a:r>
            <a:r>
              <a:rPr lang="en-US" sz="1300" dirty="0">
                <a:solidFill>
                  <a:srgbClr val="FFFFFF"/>
                </a:solidFill>
              </a:rPr>
              <a:t> him/her with language/vocab you want him/her to learn and use.</a:t>
            </a:r>
          </a:p>
          <a:p>
            <a:r>
              <a:rPr lang="en-US" sz="1300" b="1" dirty="0">
                <a:solidFill>
                  <a:srgbClr val="FFFFFF"/>
                </a:solidFill>
              </a:rPr>
              <a:t>Enrich</a:t>
            </a:r>
            <a:r>
              <a:rPr lang="en-US" sz="1300" dirty="0">
                <a:solidFill>
                  <a:srgbClr val="FFFFFF"/>
                </a:solidFill>
              </a:rPr>
              <a:t> the environment with communication opportunities (objects out of reach, different environments, exposure to peers, structured environments, and new experiences etc.).</a:t>
            </a:r>
          </a:p>
          <a:p>
            <a:r>
              <a:rPr lang="en-US" sz="1300" b="1" dirty="0">
                <a:solidFill>
                  <a:srgbClr val="FFFFFF"/>
                </a:solidFill>
              </a:rPr>
              <a:t>Follow</a:t>
            </a:r>
            <a:r>
              <a:rPr lang="en-US" sz="1300" dirty="0">
                <a:solidFill>
                  <a:srgbClr val="FFFFFF"/>
                </a:solidFill>
              </a:rPr>
              <a:t> the child’s lead (for language learning).</a:t>
            </a:r>
          </a:p>
          <a:p>
            <a:r>
              <a:rPr lang="en-US" sz="1300" dirty="0">
                <a:solidFill>
                  <a:srgbClr val="FFFFFF"/>
                </a:solidFill>
              </a:rPr>
              <a:t>“</a:t>
            </a:r>
            <a:r>
              <a:rPr lang="en-US" sz="1300" b="1" dirty="0">
                <a:solidFill>
                  <a:srgbClr val="FFFFFF"/>
                </a:solidFill>
              </a:rPr>
              <a:t>Test</a:t>
            </a:r>
            <a:r>
              <a:rPr lang="en-US" sz="1300" dirty="0">
                <a:solidFill>
                  <a:srgbClr val="FFFFFF"/>
                </a:solidFill>
              </a:rPr>
              <a:t>” knowledge with questions and instructions (e.g., which one is the dog, find the ball) using objects, flashcards, and tasks/chores.</a:t>
            </a:r>
          </a:p>
        </p:txBody>
      </p:sp>
    </p:spTree>
    <p:extLst>
      <p:ext uri="{BB962C8B-B14F-4D97-AF65-F5344CB8AC3E}">
        <p14:creationId xmlns:p14="http://schemas.microsoft.com/office/powerpoint/2010/main" val="10193482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2965" y="196492"/>
            <a:ext cx="4284618" cy="994172"/>
          </a:xfrm>
        </p:spPr>
        <p:txBody>
          <a:bodyPr>
            <a:normAutofit/>
          </a:bodyPr>
          <a:lstStyle/>
          <a:p>
            <a:r>
              <a:rPr lang="en-US" sz="3100" dirty="0"/>
              <a:t>Receptive Language Strategies </a:t>
            </a:r>
          </a:p>
        </p:txBody>
      </p:sp>
      <p:sp>
        <p:nvSpPr>
          <p:cNvPr id="3" name="Content Placeholder 2"/>
          <p:cNvSpPr>
            <a:spLocks noGrp="1"/>
          </p:cNvSpPr>
          <p:nvPr>
            <p:ph idx="1"/>
          </p:nvPr>
        </p:nvSpPr>
        <p:spPr>
          <a:xfrm>
            <a:off x="588471" y="1272988"/>
            <a:ext cx="3434419" cy="5523466"/>
          </a:xfrm>
        </p:spPr>
        <p:txBody>
          <a:bodyPr anchor="t">
            <a:normAutofit/>
          </a:bodyPr>
          <a:lstStyle/>
          <a:p>
            <a:r>
              <a:rPr lang="en-US" sz="1800" dirty="0"/>
              <a:t>Music and singing (attains and retains attention).</a:t>
            </a:r>
          </a:p>
          <a:p>
            <a:r>
              <a:rPr lang="en-US" sz="1800" dirty="0"/>
              <a:t>Giving choices (clothes, food, toys, actions).</a:t>
            </a:r>
          </a:p>
          <a:p>
            <a:r>
              <a:rPr lang="en-US" sz="1800" dirty="0"/>
              <a:t>Flash card work.</a:t>
            </a:r>
          </a:p>
          <a:p>
            <a:r>
              <a:rPr lang="en-US" sz="1800" dirty="0"/>
              <a:t>Book reading</a:t>
            </a:r>
          </a:p>
          <a:p>
            <a:r>
              <a:rPr lang="en-US" sz="1800" dirty="0"/>
              <a:t>Pointing and naming the item on the picture when asked “</a:t>
            </a:r>
            <a:r>
              <a:rPr lang="en-US" sz="1800" dirty="0" err="1"/>
              <a:t>wh</a:t>
            </a:r>
            <a:r>
              <a:rPr lang="en-US" sz="1800" dirty="0"/>
              <a:t>” questions.</a:t>
            </a:r>
          </a:p>
          <a:p>
            <a:r>
              <a:rPr lang="en-US" sz="1800" dirty="0"/>
              <a:t>Ask Where/Which questions first (Where is the dog/Which one is the ball?).</a:t>
            </a:r>
          </a:p>
          <a:p>
            <a:r>
              <a:rPr lang="en-US" sz="1800" dirty="0"/>
              <a:t>Then ask What (what is that/this?).</a:t>
            </a:r>
          </a:p>
          <a:p>
            <a:r>
              <a:rPr lang="en-US" sz="1800" dirty="0"/>
              <a:t>Passive language strategies: Signing Time, </a:t>
            </a:r>
            <a:r>
              <a:rPr lang="en-US" sz="1800" dirty="0" err="1"/>
              <a:t>Gemiini</a:t>
            </a:r>
            <a:r>
              <a:rPr lang="en-US" sz="1800" dirty="0"/>
              <a:t>, Copy-Kids, YouTube, video modeling, personal books, etc.</a:t>
            </a:r>
          </a:p>
          <a:p>
            <a:endParaRPr lang="en-US" sz="1200" dirty="0"/>
          </a:p>
        </p:txBody>
      </p:sp>
      <p:pic>
        <p:nvPicPr>
          <p:cNvPr id="9" name="Picture 8" descr="A close up of a flag&#10;&#10;Description automatically generated">
            <a:extLst>
              <a:ext uri="{FF2B5EF4-FFF2-40B4-BE49-F238E27FC236}">
                <a16:creationId xmlns:a16="http://schemas.microsoft.com/office/drawing/2014/main" id="{66FEB490-0003-B147-9F69-DD41D276A9A6}"/>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28770" r="3" b="11603"/>
          <a:stretch/>
        </p:blipFill>
        <p:spPr>
          <a:xfrm>
            <a:off x="5724469" y="10"/>
            <a:ext cx="3419531" cy="2955148"/>
          </a:xfrm>
          <a:custGeom>
            <a:avLst/>
            <a:gdLst>
              <a:gd name="connsiteX0" fmla="*/ 280681 w 4034316"/>
              <a:gd name="connsiteY0" fmla="*/ 0 h 3486455"/>
              <a:gd name="connsiteX1" fmla="*/ 4034316 w 4034316"/>
              <a:gd name="connsiteY1" fmla="*/ 0 h 3486455"/>
              <a:gd name="connsiteX2" fmla="*/ 4034316 w 4034316"/>
              <a:gd name="connsiteY2" fmla="*/ 2800630 h 3486455"/>
              <a:gd name="connsiteX3" fmla="*/ 3874752 w 4034316"/>
              <a:gd name="connsiteY3" fmla="*/ 2945652 h 3486455"/>
              <a:gd name="connsiteX4" fmla="*/ 2368296 w 4034316"/>
              <a:gd name="connsiteY4" fmla="*/ 3486455 h 3486455"/>
              <a:gd name="connsiteX5" fmla="*/ 0 w 4034316"/>
              <a:gd name="connsiteY5" fmla="*/ 1118159 h 3486455"/>
              <a:gd name="connsiteX6" fmla="*/ 186113 w 4034316"/>
              <a:gd name="connsiteY6" fmla="*/ 196311 h 348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4316" h="3486455">
                <a:moveTo>
                  <a:pt x="280681" y="0"/>
                </a:moveTo>
                <a:lnTo>
                  <a:pt x="4034316" y="0"/>
                </a:lnTo>
                <a:lnTo>
                  <a:pt x="4034316" y="2800630"/>
                </a:lnTo>
                <a:lnTo>
                  <a:pt x="3874752" y="2945652"/>
                </a:lnTo>
                <a:cubicBezTo>
                  <a:pt x="3465371" y="3283503"/>
                  <a:pt x="2940535" y="3486455"/>
                  <a:pt x="2368296" y="3486455"/>
                </a:cubicBezTo>
                <a:cubicBezTo>
                  <a:pt x="1060322" y="3486455"/>
                  <a:pt x="0" y="2426133"/>
                  <a:pt x="0" y="1118159"/>
                </a:cubicBezTo>
                <a:cubicBezTo>
                  <a:pt x="0" y="791166"/>
                  <a:pt x="66270" y="479650"/>
                  <a:pt x="186113" y="196311"/>
                </a:cubicBezTo>
                <a:close/>
              </a:path>
            </a:pathLst>
          </a:custGeom>
        </p:spPr>
      </p:pic>
      <p:pic>
        <p:nvPicPr>
          <p:cNvPr id="5" name="Picture 4" descr="A picture containing table&#10;&#10;Description automatically generated">
            <a:extLst>
              <a:ext uri="{FF2B5EF4-FFF2-40B4-BE49-F238E27FC236}">
                <a16:creationId xmlns:a16="http://schemas.microsoft.com/office/drawing/2014/main" id="{A2737785-5CC5-1642-9FBE-0D500E3EFA67}"/>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t="18774" r="-2" b="10475"/>
          <a:stretch/>
        </p:blipFill>
        <p:spPr>
          <a:xfrm>
            <a:off x="4477015" y="2968671"/>
            <a:ext cx="2091690" cy="2091690"/>
          </a:xfrm>
          <a:custGeom>
            <a:avLst/>
            <a:gdLst>
              <a:gd name="connsiteX0" fmla="*/ 1440180 w 2880360"/>
              <a:gd name="connsiteY0" fmla="*/ 0 h 2880360"/>
              <a:gd name="connsiteX1" fmla="*/ 2880360 w 2880360"/>
              <a:gd name="connsiteY1" fmla="*/ 1440180 h 2880360"/>
              <a:gd name="connsiteX2" fmla="*/ 1440180 w 2880360"/>
              <a:gd name="connsiteY2" fmla="*/ 2880360 h 2880360"/>
              <a:gd name="connsiteX3" fmla="*/ 0 w 2880360"/>
              <a:gd name="connsiteY3" fmla="*/ 1440180 h 2880360"/>
              <a:gd name="connsiteX4" fmla="*/ 1440180 w 2880360"/>
              <a:gd name="connsiteY4" fmla="*/ 0 h 2880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13" name="Picture 12" descr="A close up of a necklace&#10;&#10;Description automatically generated">
            <a:extLst>
              <a:ext uri="{FF2B5EF4-FFF2-40B4-BE49-F238E27FC236}">
                <a16:creationId xmlns:a16="http://schemas.microsoft.com/office/drawing/2014/main" id="{4A1069AF-734A-224A-8FBA-E383222F1A86}"/>
              </a:ext>
            </a:extLst>
          </p:cNvPr>
          <p:cNvPicPr>
            <a:picLocks noChangeAspect="1"/>
          </p:cNvPicPr>
          <p:nvPr/>
        </p:nvPicPr>
        <p:blipFill rotWithShape="1">
          <a:blip r:embed="rId6">
            <a:extLst>
              <a:ext uri="{837473B0-CC2E-450A-ABE3-18F120FF3D39}">
                <a1611:picAttrSrcUrl xmlns:a1611="http://schemas.microsoft.com/office/drawing/2016/11/main" r:id="rId7"/>
              </a:ext>
            </a:extLst>
          </a:blip>
          <a:srcRect l="7969" r="3628" b="-5"/>
          <a:stretch/>
        </p:blipFill>
        <p:spPr>
          <a:xfrm>
            <a:off x="6597334" y="4704465"/>
            <a:ext cx="2546666" cy="2158760"/>
          </a:xfrm>
          <a:custGeom>
            <a:avLst/>
            <a:gdLst>
              <a:gd name="connsiteX0" fmla="*/ 1723644 w 3138912"/>
              <a:gd name="connsiteY0" fmla="*/ 0 h 2660795"/>
              <a:gd name="connsiteX1" fmla="*/ 3053691 w 3138912"/>
              <a:gd name="connsiteY1" fmla="*/ 627247 h 2660795"/>
              <a:gd name="connsiteX2" fmla="*/ 3138912 w 3138912"/>
              <a:gd name="connsiteY2" fmla="*/ 741211 h 2660795"/>
              <a:gd name="connsiteX3" fmla="*/ 3138912 w 3138912"/>
              <a:gd name="connsiteY3" fmla="*/ 2660795 h 2660795"/>
              <a:gd name="connsiteX4" fmla="*/ 278239 w 3138912"/>
              <a:gd name="connsiteY4" fmla="*/ 2660795 h 2660795"/>
              <a:gd name="connsiteX5" fmla="*/ 208035 w 3138912"/>
              <a:gd name="connsiteY5" fmla="*/ 2545235 h 2660795"/>
              <a:gd name="connsiteX6" fmla="*/ 0 w 3138912"/>
              <a:gd name="connsiteY6" fmla="*/ 1723644 h 2660795"/>
              <a:gd name="connsiteX7" fmla="*/ 1723644 w 3138912"/>
              <a:gd name="connsiteY7" fmla="*/ 0 h 2660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8912" h="2660795">
                <a:moveTo>
                  <a:pt x="1723644" y="0"/>
                </a:moveTo>
                <a:cubicBezTo>
                  <a:pt x="2259111" y="0"/>
                  <a:pt x="2737550" y="244172"/>
                  <a:pt x="3053691" y="627247"/>
                </a:cubicBezTo>
                <a:lnTo>
                  <a:pt x="3138912" y="741211"/>
                </a:lnTo>
                <a:lnTo>
                  <a:pt x="3138912" y="2660795"/>
                </a:lnTo>
                <a:lnTo>
                  <a:pt x="278239" y="2660795"/>
                </a:lnTo>
                <a:lnTo>
                  <a:pt x="208035" y="2545235"/>
                </a:lnTo>
                <a:cubicBezTo>
                  <a:pt x="75362" y="2301006"/>
                  <a:pt x="0" y="2021126"/>
                  <a:pt x="0" y="1723644"/>
                </a:cubicBezTo>
                <a:cubicBezTo>
                  <a:pt x="0" y="771702"/>
                  <a:pt x="771702" y="0"/>
                  <a:pt x="1723644" y="0"/>
                </a:cubicBezTo>
                <a:close/>
              </a:path>
            </a:pathLst>
          </a:custGeom>
        </p:spPr>
      </p:pic>
      <p:sp>
        <p:nvSpPr>
          <p:cNvPr id="14" name="TextBox 13">
            <a:extLst>
              <a:ext uri="{FF2B5EF4-FFF2-40B4-BE49-F238E27FC236}">
                <a16:creationId xmlns:a16="http://schemas.microsoft.com/office/drawing/2014/main" id="{E492D6AA-84DF-F64B-A668-0AFE9B711F91}"/>
              </a:ext>
            </a:extLst>
          </p:cNvPr>
          <p:cNvSpPr txBox="1"/>
          <p:nvPr/>
        </p:nvSpPr>
        <p:spPr>
          <a:xfrm>
            <a:off x="6836958" y="6657945"/>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7" tooltip="http://nlife.ca/audio/andrew-fountain-bible-truth">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8"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1397840431"/>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1" name="Picture 10" descr="A picture containing food, plate&#10;&#10;Description automatically generated">
            <a:extLst>
              <a:ext uri="{FF2B5EF4-FFF2-40B4-BE49-F238E27FC236}">
                <a16:creationId xmlns:a16="http://schemas.microsoft.com/office/drawing/2014/main" id="{48593E48-4993-4348-8371-56E5CCDCECDF}"/>
              </a:ext>
            </a:extLst>
          </p:cNvPr>
          <p:cNvPicPr>
            <a:picLocks noChangeAspect="1"/>
          </p:cNvPicPr>
          <p:nvPr/>
        </p:nvPicPr>
        <p:blipFill rotWithShape="1">
          <a:blip r:embed="rId2">
            <a:duotone>
              <a:prstClr val="black"/>
              <a:schemeClr val="tx2">
                <a:tint val="45000"/>
                <a:satMod val="400000"/>
              </a:schemeClr>
            </a:duotone>
            <a:alphaModFix amt="25000"/>
            <a:extLst>
              <a:ext uri="{837473B0-CC2E-450A-ABE3-18F120FF3D39}">
                <a1611:picAttrSrcUrl xmlns:a1611="http://schemas.microsoft.com/office/drawing/2016/11/main" r:id="rId3"/>
              </a:ext>
            </a:extLst>
          </a:blip>
          <a:srcRect t="8731" b="16269"/>
          <a:stretch/>
        </p:blipFill>
        <p:spPr>
          <a:xfrm>
            <a:off x="20" y="10"/>
            <a:ext cx="9143980" cy="6857990"/>
          </a:xfrm>
          <a:prstGeom prst="rect">
            <a:avLst/>
          </a:prstGeom>
        </p:spPr>
      </p:pic>
      <p:sp>
        <p:nvSpPr>
          <p:cNvPr id="2" name="Title 1">
            <a:extLst>
              <a:ext uri="{FF2B5EF4-FFF2-40B4-BE49-F238E27FC236}">
                <a16:creationId xmlns:a16="http://schemas.microsoft.com/office/drawing/2014/main" id="{EA80C970-60CD-1D4F-9051-4A6682C3B8E1}"/>
              </a:ext>
            </a:extLst>
          </p:cNvPr>
          <p:cNvSpPr>
            <a:spLocks noGrp="1"/>
          </p:cNvSpPr>
          <p:nvPr>
            <p:ph type="title"/>
          </p:nvPr>
        </p:nvSpPr>
        <p:spPr>
          <a:xfrm>
            <a:off x="628650" y="365125"/>
            <a:ext cx="7886700" cy="1325563"/>
          </a:xfrm>
        </p:spPr>
        <p:txBody>
          <a:bodyPr>
            <a:normAutofit/>
          </a:bodyPr>
          <a:lstStyle/>
          <a:p>
            <a:br>
              <a:rPr lang="en-US" sz="2800" dirty="0"/>
            </a:br>
            <a:r>
              <a:rPr lang="en-US" sz="2800" dirty="0"/>
              <a:t>Sequencing and categorizing. </a:t>
            </a:r>
            <a:br>
              <a:rPr lang="en-US" sz="2800" dirty="0"/>
            </a:br>
            <a:endParaRPr lang="en-US" sz="2800" dirty="0"/>
          </a:p>
        </p:txBody>
      </p:sp>
      <p:graphicFrame>
        <p:nvGraphicFramePr>
          <p:cNvPr id="5" name="Content Placeholder 2">
            <a:extLst>
              <a:ext uri="{FF2B5EF4-FFF2-40B4-BE49-F238E27FC236}">
                <a16:creationId xmlns:a16="http://schemas.microsoft.com/office/drawing/2014/main" id="{69A858C2-8663-4354-B62A-B69A6BAADDF7}"/>
              </a:ext>
            </a:extLst>
          </p:cNvPr>
          <p:cNvGraphicFramePr>
            <a:graphicFrameLocks noGrp="1"/>
          </p:cNvGraphicFramePr>
          <p:nvPr>
            <p:ph idx="1"/>
            <p:extLst>
              <p:ext uri="{D42A27DB-BD31-4B8C-83A1-F6EECF244321}">
                <p14:modId xmlns:p14="http://schemas.microsoft.com/office/powerpoint/2010/main" val="4111860830"/>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53921160"/>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Picture and Literacy Approaches</a:t>
            </a:r>
          </a:p>
        </p:txBody>
      </p:sp>
      <p:graphicFrame>
        <p:nvGraphicFramePr>
          <p:cNvPr id="5" name="Content Placeholder 2">
            <a:extLst>
              <a:ext uri="{FF2B5EF4-FFF2-40B4-BE49-F238E27FC236}">
                <a16:creationId xmlns:a16="http://schemas.microsoft.com/office/drawing/2014/main" id="{9A023C9B-601A-41DC-A554-90B1A801F744}"/>
              </a:ext>
            </a:extLst>
          </p:cNvPr>
          <p:cNvGraphicFramePr>
            <a:graphicFrameLocks noGrp="1"/>
          </p:cNvGraphicFramePr>
          <p:nvPr>
            <p:ph idx="1"/>
            <p:extLst>
              <p:ext uri="{D42A27DB-BD31-4B8C-83A1-F6EECF244321}">
                <p14:modId xmlns:p14="http://schemas.microsoft.com/office/powerpoint/2010/main" val="81590036"/>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863703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Early Expressive language</a:t>
            </a:r>
          </a:p>
        </p:txBody>
      </p:sp>
      <p:graphicFrame>
        <p:nvGraphicFramePr>
          <p:cNvPr id="7" name="Content Placeholder 2">
            <a:extLst>
              <a:ext uri="{FF2B5EF4-FFF2-40B4-BE49-F238E27FC236}">
                <a16:creationId xmlns:a16="http://schemas.microsoft.com/office/drawing/2014/main" id="{B1F493E4-9B0C-4D07-961A-24171CAB88FA}"/>
              </a:ext>
            </a:extLst>
          </p:cNvPr>
          <p:cNvGraphicFramePr>
            <a:graphicFrameLocks noGrp="1"/>
          </p:cNvGraphicFramePr>
          <p:nvPr>
            <p:ph idx="1"/>
            <p:extLst>
              <p:ext uri="{D42A27DB-BD31-4B8C-83A1-F6EECF244321}">
                <p14:modId xmlns:p14="http://schemas.microsoft.com/office/powerpoint/2010/main" val="4223182765"/>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252479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F5773B78-2DB8-564C-A2B0-EFF4FD322D4D}"/>
              </a:ext>
            </a:extLst>
          </p:cNvPr>
          <p:cNvPicPr>
            <a:picLocks noChangeAspect="1"/>
          </p:cNvPicPr>
          <p:nvPr/>
        </p:nvPicPr>
        <p:blipFill rotWithShape="1">
          <a:blip r:embed="rId2">
            <a:duotone>
              <a:prstClr val="black"/>
              <a:schemeClr val="tx2">
                <a:tint val="45000"/>
                <a:satMod val="400000"/>
              </a:schemeClr>
            </a:duotone>
            <a:alphaModFix amt="25000"/>
            <a:extLst>
              <a:ext uri="{837473B0-CC2E-450A-ABE3-18F120FF3D39}">
                <a1611:picAttrSrcUrl xmlns:a1611="http://schemas.microsoft.com/office/drawing/2016/11/main" r:id="rId3"/>
              </a:ext>
            </a:extLst>
          </a:blip>
          <a:srcRect t="6348" b="16332"/>
          <a:stretch/>
        </p:blipFill>
        <p:spPr>
          <a:xfrm>
            <a:off x="20" y="10"/>
            <a:ext cx="9143980" cy="6857990"/>
          </a:xfrm>
          <a:prstGeom prst="rect">
            <a:avLst/>
          </a:prstGeom>
        </p:spPr>
      </p:pic>
      <p:sp>
        <p:nvSpPr>
          <p:cNvPr id="2" name="Title 1">
            <a:extLst>
              <a:ext uri="{FF2B5EF4-FFF2-40B4-BE49-F238E27FC236}">
                <a16:creationId xmlns:a16="http://schemas.microsoft.com/office/drawing/2014/main" id="{0E97BAAD-E456-824F-8600-9ACE37E8039D}"/>
              </a:ext>
            </a:extLst>
          </p:cNvPr>
          <p:cNvSpPr>
            <a:spLocks noGrp="1"/>
          </p:cNvSpPr>
          <p:nvPr>
            <p:ph type="title"/>
          </p:nvPr>
        </p:nvSpPr>
        <p:spPr>
          <a:xfrm>
            <a:off x="628650" y="365125"/>
            <a:ext cx="7886700" cy="1325563"/>
          </a:xfrm>
        </p:spPr>
        <p:txBody>
          <a:bodyPr>
            <a:normAutofit/>
          </a:bodyPr>
          <a:lstStyle/>
          <a:p>
            <a:pPr>
              <a:defRPr/>
            </a:pPr>
            <a:r>
              <a:rPr lang="en-US" b="1">
                <a:latin typeface="+mn-lt"/>
              </a:rPr>
              <a:t>Anatomy of Oral Structures</a:t>
            </a:r>
          </a:p>
        </p:txBody>
      </p:sp>
      <p:graphicFrame>
        <p:nvGraphicFramePr>
          <p:cNvPr id="30724" name="Content Placeholder 2">
            <a:extLst>
              <a:ext uri="{FF2B5EF4-FFF2-40B4-BE49-F238E27FC236}">
                <a16:creationId xmlns:a16="http://schemas.microsoft.com/office/drawing/2014/main" id="{3776B6A6-DD11-4411-A08E-84EBE1A767F7}"/>
              </a:ext>
            </a:extLst>
          </p:cNvPr>
          <p:cNvGraphicFramePr>
            <a:graphicFrameLocks noGrp="1"/>
          </p:cNvGraphicFramePr>
          <p:nvPr>
            <p:ph idx="1"/>
            <p:extLst>
              <p:ext uri="{D42A27DB-BD31-4B8C-83A1-F6EECF244321}">
                <p14:modId xmlns:p14="http://schemas.microsoft.com/office/powerpoint/2010/main" val="603045408"/>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4716320"/>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E21D4-4A11-4D4D-8162-A4E865D9282D}"/>
              </a:ext>
            </a:extLst>
          </p:cNvPr>
          <p:cNvSpPr>
            <a:spLocks noGrp="1"/>
          </p:cNvSpPr>
          <p:nvPr>
            <p:ph type="title"/>
          </p:nvPr>
        </p:nvSpPr>
        <p:spPr/>
        <p:txBody>
          <a:bodyPr>
            <a:normAutofit/>
          </a:bodyPr>
          <a:lstStyle/>
          <a:p>
            <a:pPr>
              <a:defRPr/>
            </a:pPr>
            <a:r>
              <a:rPr lang="en-US">
                <a:latin typeface="+mn-lt"/>
              </a:rPr>
              <a:t>Physiology</a:t>
            </a:r>
          </a:p>
        </p:txBody>
      </p:sp>
      <p:graphicFrame>
        <p:nvGraphicFramePr>
          <p:cNvPr id="5" name="Content Placeholder 2">
            <a:extLst>
              <a:ext uri="{FF2B5EF4-FFF2-40B4-BE49-F238E27FC236}">
                <a16:creationId xmlns:a16="http://schemas.microsoft.com/office/drawing/2014/main" id="{A584B5D6-68B7-4508-A34C-A5AF3F7E328A}"/>
              </a:ext>
            </a:extLst>
          </p:cNvPr>
          <p:cNvGraphicFramePr>
            <a:graphicFrameLocks noGrp="1"/>
          </p:cNvGraphicFramePr>
          <p:nvPr>
            <p:ph idx="1"/>
            <p:extLst>
              <p:ext uri="{D42A27DB-BD31-4B8C-83A1-F6EECF244321}">
                <p14:modId xmlns:p14="http://schemas.microsoft.com/office/powerpoint/2010/main" val="2861732007"/>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82297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F8C942F-FCF6-D54D-9A35-AC6B71FF7E4C}"/>
              </a:ext>
            </a:extLst>
          </p:cNvPr>
          <p:cNvSpPr>
            <a:spLocks noGrp="1"/>
          </p:cNvSpPr>
          <p:nvPr>
            <p:ph type="title"/>
          </p:nvPr>
        </p:nvSpPr>
        <p:spPr>
          <a:xfrm>
            <a:off x="647271" y="1012004"/>
            <a:ext cx="2562119" cy="4795408"/>
          </a:xfrm>
        </p:spPr>
        <p:txBody>
          <a:bodyPr>
            <a:normAutofit/>
          </a:bodyPr>
          <a:lstStyle/>
          <a:p>
            <a:pPr>
              <a:defRPr/>
            </a:pPr>
            <a:r>
              <a:rPr lang="en-US" sz="2800" b="1">
                <a:solidFill>
                  <a:srgbClr val="FFFFFF"/>
                </a:solidFill>
                <a:latin typeface="+mn-lt"/>
              </a:rPr>
              <a:t>Physiology of Entire Body Affects Communication and Learning</a:t>
            </a:r>
          </a:p>
        </p:txBody>
      </p:sp>
      <p:graphicFrame>
        <p:nvGraphicFramePr>
          <p:cNvPr id="5" name="Content Placeholder 2">
            <a:extLst>
              <a:ext uri="{FF2B5EF4-FFF2-40B4-BE49-F238E27FC236}">
                <a16:creationId xmlns:a16="http://schemas.microsoft.com/office/drawing/2014/main" id="{66FAA5A1-1152-49B2-8129-E5FFAC1E7657}"/>
              </a:ext>
            </a:extLst>
          </p:cNvPr>
          <p:cNvGraphicFramePr>
            <a:graphicFrameLocks noGrp="1"/>
          </p:cNvGraphicFramePr>
          <p:nvPr>
            <p:ph idx="1"/>
            <p:extLst>
              <p:ext uri="{D42A27DB-BD31-4B8C-83A1-F6EECF244321}">
                <p14:modId xmlns:p14="http://schemas.microsoft.com/office/powerpoint/2010/main" val="4019782125"/>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805786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Oral-motor/Oral Placement Therapies</a:t>
            </a:r>
          </a:p>
        </p:txBody>
      </p:sp>
      <p:graphicFrame>
        <p:nvGraphicFramePr>
          <p:cNvPr id="5" name="Content Placeholder 2">
            <a:extLst>
              <a:ext uri="{FF2B5EF4-FFF2-40B4-BE49-F238E27FC236}">
                <a16:creationId xmlns:a16="http://schemas.microsoft.com/office/drawing/2014/main" id="{B9AB1674-BD1E-4280-9B81-237DF9ACE1C8}"/>
              </a:ext>
            </a:extLst>
          </p:cNvPr>
          <p:cNvGraphicFramePr>
            <a:graphicFrameLocks noGrp="1"/>
          </p:cNvGraphicFramePr>
          <p:nvPr>
            <p:ph idx="1"/>
            <p:extLst>
              <p:ext uri="{D42A27DB-BD31-4B8C-83A1-F6EECF244321}">
                <p14:modId xmlns:p14="http://schemas.microsoft.com/office/powerpoint/2010/main" val="205087987"/>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descr="Classroom">
            <a:extLst>
              <a:ext uri="{FF2B5EF4-FFF2-40B4-BE49-F238E27FC236}">
                <a16:creationId xmlns:a16="http://schemas.microsoft.com/office/drawing/2014/main" id="{3BF401BF-1F41-436E-BA80-F9AB496F913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5228" y="2183651"/>
            <a:ext cx="2491591" cy="2491591"/>
          </a:xfrm>
          <a:prstGeom prst="rect">
            <a:avLst/>
          </a:prstGeom>
        </p:spPr>
      </p:pic>
      <p:sp>
        <p:nvSpPr>
          <p:cNvPr id="2" name="Title 1">
            <a:extLst>
              <a:ext uri="{FF2B5EF4-FFF2-40B4-BE49-F238E27FC236}">
                <a16:creationId xmlns:a16="http://schemas.microsoft.com/office/drawing/2014/main" id="{49BB00DB-FE4D-3341-8CB3-09097C74AEDB}"/>
              </a:ext>
            </a:extLst>
          </p:cNvPr>
          <p:cNvSpPr>
            <a:spLocks noGrp="1"/>
          </p:cNvSpPr>
          <p:nvPr>
            <p:ph type="title"/>
          </p:nvPr>
        </p:nvSpPr>
        <p:spPr>
          <a:xfrm>
            <a:off x="3781044" y="166333"/>
            <a:ext cx="4711446" cy="1308137"/>
          </a:xfrm>
        </p:spPr>
        <p:txBody>
          <a:bodyPr>
            <a:normAutofit/>
          </a:bodyPr>
          <a:lstStyle/>
          <a:p>
            <a:r>
              <a:rPr lang="en-US" b="1" dirty="0"/>
              <a:t>Disclosure Statement</a:t>
            </a:r>
          </a:p>
        </p:txBody>
      </p:sp>
      <p:sp>
        <p:nvSpPr>
          <p:cNvPr id="3" name="Content Placeholder 2">
            <a:extLst>
              <a:ext uri="{FF2B5EF4-FFF2-40B4-BE49-F238E27FC236}">
                <a16:creationId xmlns:a16="http://schemas.microsoft.com/office/drawing/2014/main" id="{D0BE2D0B-9754-3244-AAAF-24E7A1584F32}"/>
              </a:ext>
            </a:extLst>
          </p:cNvPr>
          <p:cNvSpPr>
            <a:spLocks noGrp="1"/>
          </p:cNvSpPr>
          <p:nvPr>
            <p:ph idx="1"/>
          </p:nvPr>
        </p:nvSpPr>
        <p:spPr>
          <a:xfrm>
            <a:off x="3781044" y="2647188"/>
            <a:ext cx="4711446" cy="2736342"/>
          </a:xfrm>
        </p:spPr>
        <p:txBody>
          <a:bodyPr>
            <a:normAutofit lnSpcReduction="10000"/>
          </a:bodyPr>
          <a:lstStyle/>
          <a:p>
            <a:pPr fontAlgn="auto">
              <a:buFont typeface="Wingdings" pitchFamily="2" charset="2"/>
              <a:buChar char="Ø"/>
              <a:defRPr/>
            </a:pPr>
            <a:r>
              <a:rPr lang="en-US" altLang="en-US" sz="1800" dirty="0">
                <a:cs typeface="Aldhabi" panose="020F0502020204030204" pitchFamily="34" charset="0"/>
              </a:rPr>
              <a:t>Grays Peak Speech Service, LLC</a:t>
            </a:r>
          </a:p>
          <a:p>
            <a:pPr fontAlgn="auto">
              <a:buFont typeface="Wingdings" pitchFamily="2" charset="2"/>
              <a:buChar char="Ø"/>
              <a:defRPr/>
            </a:pPr>
            <a:r>
              <a:rPr lang="en-US" altLang="en-US" sz="1800" dirty="0">
                <a:cs typeface="Aldhabi" panose="020F0502020204030204" pitchFamily="34" charset="0"/>
              </a:rPr>
              <a:t>Private practice (children, teens, and adults), Early Intervention, and early education providing speech, language, and feeding services.</a:t>
            </a:r>
          </a:p>
          <a:p>
            <a:pPr fontAlgn="auto">
              <a:buFont typeface="Wingdings" pitchFamily="2" charset="2"/>
              <a:buChar char="Ø"/>
              <a:defRPr/>
            </a:pPr>
            <a:r>
              <a:rPr lang="en-US" altLang="en-US" sz="1800" dirty="0">
                <a:cs typeface="Aldhabi" panose="020F0502020204030204" pitchFamily="34" charset="0"/>
              </a:rPr>
              <a:t>I have no financial relationship with the techniques and materials discussed in this presentation.</a:t>
            </a:r>
          </a:p>
          <a:p>
            <a:pPr fontAlgn="auto">
              <a:buFont typeface="Wingdings" pitchFamily="2" charset="2"/>
              <a:buChar char="Ø"/>
              <a:defRPr/>
            </a:pPr>
            <a:r>
              <a:rPr lang="en-US" altLang="en-US" sz="1800" dirty="0">
                <a:cs typeface="Aldhabi" panose="020F0502020204030204" pitchFamily="34" charset="0"/>
              </a:rPr>
              <a:t>No royalties are acquired from books, materials, or speaking events.</a:t>
            </a:r>
          </a:p>
          <a:p>
            <a:endParaRPr lang="en-US" dirty="0"/>
          </a:p>
        </p:txBody>
      </p:sp>
    </p:spTree>
    <p:extLst>
      <p:ext uri="{BB962C8B-B14F-4D97-AF65-F5344CB8AC3E}">
        <p14:creationId xmlns:p14="http://schemas.microsoft.com/office/powerpoint/2010/main" val="20921064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57350" y="226881"/>
            <a:ext cx="5829300" cy="1106906"/>
          </a:xfrm>
          <a:solidFill>
            <a:srgbClr val="FFFFFF">
              <a:alpha val="10000"/>
            </a:srgbClr>
          </a:solidFill>
          <a:ln w="25400" cap="sq">
            <a:solidFill>
              <a:schemeClr val="tx1"/>
            </a:solidFill>
            <a:miter lim="800000"/>
          </a:ln>
        </p:spPr>
        <p:txBody>
          <a:bodyPr>
            <a:normAutofit fontScale="90000"/>
          </a:bodyPr>
          <a:lstStyle/>
          <a:p>
            <a:pPr algn="ctr"/>
            <a:br>
              <a:rPr lang="en-US" sz="2400" b="1" dirty="0"/>
            </a:br>
            <a:r>
              <a:rPr lang="en-US" sz="2400" b="1" dirty="0"/>
              <a:t>Sensory Concerns</a:t>
            </a:r>
            <a:br>
              <a:rPr lang="en-US" sz="2400" b="1" dirty="0"/>
            </a:br>
            <a:r>
              <a:rPr lang="en-US" sz="2400" dirty="0"/>
              <a:t>Low tone can also translate into not feeling movement or objects in the mouth appropriately.</a:t>
            </a:r>
            <a:br>
              <a:rPr lang="en-US" sz="2400" dirty="0"/>
            </a:br>
            <a:endParaRPr lang="en-US" sz="2400" b="1" dirty="0"/>
          </a:p>
        </p:txBody>
      </p:sp>
      <p:graphicFrame>
        <p:nvGraphicFramePr>
          <p:cNvPr id="12" name="Content Placeholder 2">
            <a:extLst>
              <a:ext uri="{FF2B5EF4-FFF2-40B4-BE49-F238E27FC236}">
                <a16:creationId xmlns:a16="http://schemas.microsoft.com/office/drawing/2014/main" id="{CDED4474-00BB-476E-8EA6-6D5FE8F16507}"/>
              </a:ext>
            </a:extLst>
          </p:cNvPr>
          <p:cNvGraphicFramePr>
            <a:graphicFrameLocks noGrp="1"/>
          </p:cNvGraphicFramePr>
          <p:nvPr>
            <p:ph idx="1"/>
            <p:extLst>
              <p:ext uri="{D42A27DB-BD31-4B8C-83A1-F6EECF244321}">
                <p14:modId xmlns:p14="http://schemas.microsoft.com/office/powerpoint/2010/main" val="1602395769"/>
              </p:ext>
            </p:extLst>
          </p:nvPr>
        </p:nvGraphicFramePr>
        <p:xfrm>
          <a:off x="1239834" y="1711922"/>
          <a:ext cx="6989766" cy="46094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5199" y="1204109"/>
            <a:ext cx="7517548" cy="857894"/>
          </a:xfrm>
        </p:spPr>
        <p:txBody>
          <a:bodyPr>
            <a:normAutofit/>
          </a:bodyPr>
          <a:lstStyle/>
          <a:p>
            <a:r>
              <a:rPr lang="en-US" sz="3500" b="1" dirty="0">
                <a:solidFill>
                  <a:srgbClr val="FFFFFF"/>
                </a:solidFill>
              </a:rPr>
              <a:t>Feeding Issues include:</a:t>
            </a:r>
          </a:p>
        </p:txBody>
      </p:sp>
      <p:graphicFrame>
        <p:nvGraphicFramePr>
          <p:cNvPr id="5" name="Content Placeholder 2">
            <a:extLst>
              <a:ext uri="{FF2B5EF4-FFF2-40B4-BE49-F238E27FC236}">
                <a16:creationId xmlns:a16="http://schemas.microsoft.com/office/drawing/2014/main" id="{05FC7299-C7D1-4CC7-A33A-46B7A58B709F}"/>
              </a:ext>
            </a:extLst>
          </p:cNvPr>
          <p:cNvGraphicFramePr>
            <a:graphicFrameLocks noGrp="1"/>
          </p:cNvGraphicFramePr>
          <p:nvPr>
            <p:ph idx="1"/>
            <p:extLst>
              <p:ext uri="{D42A27DB-BD31-4B8C-83A1-F6EECF244321}">
                <p14:modId xmlns:p14="http://schemas.microsoft.com/office/powerpoint/2010/main" val="2588845762"/>
              </p:ext>
            </p:extLst>
          </p:nvPr>
        </p:nvGraphicFramePr>
        <p:xfrm>
          <a:off x="965597" y="2962275"/>
          <a:ext cx="7549753" cy="281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34316516-9922-2341-92BF-AD5F13D09CD8}"/>
              </a:ext>
            </a:extLst>
          </p:cNvPr>
          <p:cNvSpPr txBox="1"/>
          <p:nvPr/>
        </p:nvSpPr>
        <p:spPr>
          <a:xfrm>
            <a:off x="1165412" y="376518"/>
            <a:ext cx="7413812" cy="553998"/>
          </a:xfrm>
          <a:prstGeom prst="rect">
            <a:avLst/>
          </a:prstGeom>
          <a:noFill/>
        </p:spPr>
        <p:txBody>
          <a:bodyPr wrap="square" rtlCol="0">
            <a:spAutoFit/>
          </a:bodyPr>
          <a:lstStyle/>
          <a:p>
            <a:pPr algn="ctr"/>
            <a:r>
              <a:rPr lang="en-US" sz="3000" dirty="0"/>
              <a:t>Feeding Issues Include: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62343" y="128488"/>
            <a:ext cx="3320066" cy="785508"/>
          </a:xfrm>
        </p:spPr>
        <p:txBody>
          <a:bodyPr>
            <a:normAutofit/>
          </a:bodyPr>
          <a:lstStyle/>
          <a:p>
            <a:r>
              <a:rPr lang="en-US" sz="2400" b="1" dirty="0"/>
              <a:t>Feeding Strategies</a:t>
            </a:r>
          </a:p>
        </p:txBody>
      </p:sp>
      <p:sp>
        <p:nvSpPr>
          <p:cNvPr id="75" name="Oval 67">
            <a:extLst>
              <a:ext uri="{FF2B5EF4-FFF2-40B4-BE49-F238E27FC236}">
                <a16:creationId xmlns:a16="http://schemas.microsoft.com/office/drawing/2014/main" id="{07977D39-626F-40D7-B00F-16E02602DD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22378" y="1132750"/>
            <a:ext cx="1515618" cy="1515618"/>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pic>
        <p:nvPicPr>
          <p:cNvPr id="45" name="Picture 44" descr="A close up of a sign&#10;&#10;Description automatically generated">
            <a:extLst>
              <a:ext uri="{FF2B5EF4-FFF2-40B4-BE49-F238E27FC236}">
                <a16:creationId xmlns:a16="http://schemas.microsoft.com/office/drawing/2014/main" id="{7AA32DAA-0F16-AA44-9171-36110B552512}"/>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r="6" b="6"/>
          <a:stretch/>
        </p:blipFill>
        <p:spPr>
          <a:xfrm>
            <a:off x="4145822" y="1256194"/>
            <a:ext cx="1268730" cy="1268730"/>
          </a:xfrm>
          <a:custGeom>
            <a:avLst/>
            <a:gdLst>
              <a:gd name="connsiteX0" fmla="*/ 978408 w 1956816"/>
              <a:gd name="connsiteY0" fmla="*/ 0 h 1956816"/>
              <a:gd name="connsiteX1" fmla="*/ 1956816 w 1956816"/>
              <a:gd name="connsiteY1" fmla="*/ 978408 h 1956816"/>
              <a:gd name="connsiteX2" fmla="*/ 978408 w 1956816"/>
              <a:gd name="connsiteY2" fmla="*/ 1956816 h 1956816"/>
              <a:gd name="connsiteX3" fmla="*/ 0 w 1956816"/>
              <a:gd name="connsiteY3" fmla="*/ 978408 h 1956816"/>
              <a:gd name="connsiteX4" fmla="*/ 978408 w 1956816"/>
              <a:gd name="connsiteY4" fmla="*/ 0 h 1956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6816" h="1956816">
                <a:moveTo>
                  <a:pt x="978408" y="0"/>
                </a:moveTo>
                <a:cubicBezTo>
                  <a:pt x="1518768" y="0"/>
                  <a:pt x="1956816" y="438048"/>
                  <a:pt x="1956816" y="978408"/>
                </a:cubicBezTo>
                <a:cubicBezTo>
                  <a:pt x="1956816" y="1518768"/>
                  <a:pt x="1518768" y="1956816"/>
                  <a:pt x="978408" y="1956816"/>
                </a:cubicBezTo>
                <a:cubicBezTo>
                  <a:pt x="438048" y="1956816"/>
                  <a:pt x="0" y="1518768"/>
                  <a:pt x="0" y="978408"/>
                </a:cubicBezTo>
                <a:cubicBezTo>
                  <a:pt x="0" y="438048"/>
                  <a:pt x="438048" y="0"/>
                  <a:pt x="978408" y="0"/>
                </a:cubicBezTo>
                <a:close/>
              </a:path>
            </a:pathLst>
          </a:custGeom>
        </p:spPr>
      </p:pic>
      <p:sp>
        <p:nvSpPr>
          <p:cNvPr id="77" name="Freeform: Shape 69">
            <a:extLst>
              <a:ext uri="{FF2B5EF4-FFF2-40B4-BE49-F238E27FC236}">
                <a16:creationId xmlns:a16="http://schemas.microsoft.com/office/drawing/2014/main" id="{B905CDE4-B751-4B3E-B625-6E59F89034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3655" y="0"/>
            <a:ext cx="3430347" cy="2898760"/>
          </a:xfrm>
          <a:custGeom>
            <a:avLst/>
            <a:gdLst>
              <a:gd name="connsiteX0" fmla="*/ 250035 w 4077068"/>
              <a:gd name="connsiteY0" fmla="*/ 0 h 3445261"/>
              <a:gd name="connsiteX1" fmla="*/ 4077068 w 4077068"/>
              <a:gd name="connsiteY1" fmla="*/ 0 h 3445261"/>
              <a:gd name="connsiteX2" fmla="*/ 4077068 w 4077068"/>
              <a:gd name="connsiteY2" fmla="*/ 2743040 h 3445261"/>
              <a:gd name="connsiteX3" fmla="*/ 4074154 w 4077068"/>
              <a:gd name="connsiteY3" fmla="*/ 2746247 h 3445261"/>
              <a:gd name="connsiteX4" fmla="*/ 2386584 w 4077068"/>
              <a:gd name="connsiteY4" fmla="*/ 3445261 h 3445261"/>
              <a:gd name="connsiteX5" fmla="*/ 0 w 4077068"/>
              <a:gd name="connsiteY5" fmla="*/ 1058677 h 3445261"/>
              <a:gd name="connsiteX6" fmla="*/ 187550 w 4077068"/>
              <a:gd name="connsiteY6" fmla="*/ 129711 h 344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7068" h="3445261">
                <a:moveTo>
                  <a:pt x="250035" y="0"/>
                </a:moveTo>
                <a:lnTo>
                  <a:pt x="4077068" y="0"/>
                </a:lnTo>
                <a:lnTo>
                  <a:pt x="4077068" y="2743040"/>
                </a:lnTo>
                <a:lnTo>
                  <a:pt x="4074154" y="2746247"/>
                </a:lnTo>
                <a:cubicBezTo>
                  <a:pt x="3642267" y="3178134"/>
                  <a:pt x="3045621" y="3445261"/>
                  <a:pt x="2386584" y="3445261"/>
                </a:cubicBezTo>
                <a:cubicBezTo>
                  <a:pt x="1068510" y="3445261"/>
                  <a:pt x="0" y="2376751"/>
                  <a:pt x="0" y="1058677"/>
                </a:cubicBezTo>
                <a:cubicBezTo>
                  <a:pt x="0" y="729159"/>
                  <a:pt x="66782" y="415238"/>
                  <a:pt x="187550" y="129711"/>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en-US" sz="1350">
              <a:solidFill>
                <a:prstClr val="white"/>
              </a:solidFill>
              <a:latin typeface="Calibri" panose="020F0502020204030204"/>
            </a:endParaRPr>
          </a:p>
        </p:txBody>
      </p:sp>
      <p:pic>
        <p:nvPicPr>
          <p:cNvPr id="48" name="Picture 47" descr="A bowl of food on a table&#10;&#10;Description automatically generated">
            <a:extLst>
              <a:ext uri="{FF2B5EF4-FFF2-40B4-BE49-F238E27FC236}">
                <a16:creationId xmlns:a16="http://schemas.microsoft.com/office/drawing/2014/main" id="{B608B1AF-759F-6A4E-A0BF-C731ED78CE5F}"/>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l="3313" r="7243" b="-5"/>
          <a:stretch/>
        </p:blipFill>
        <p:spPr>
          <a:xfrm>
            <a:off x="5851380" y="3"/>
            <a:ext cx="3292620" cy="2761033"/>
          </a:xfrm>
          <a:custGeom>
            <a:avLst/>
            <a:gdLst>
              <a:gd name="connsiteX0" fmla="*/ 267865 w 3913376"/>
              <a:gd name="connsiteY0" fmla="*/ 0 h 3281569"/>
              <a:gd name="connsiteX1" fmla="*/ 3913376 w 3913376"/>
              <a:gd name="connsiteY1" fmla="*/ 0 h 3281569"/>
              <a:gd name="connsiteX2" fmla="*/ 3913376 w 3913376"/>
              <a:gd name="connsiteY2" fmla="*/ 2499938 h 3281569"/>
              <a:gd name="connsiteX3" fmla="*/ 3794714 w 3913376"/>
              <a:gd name="connsiteY3" fmla="*/ 2630499 h 3281569"/>
              <a:gd name="connsiteX4" fmla="*/ 2222892 w 3913376"/>
              <a:gd name="connsiteY4" fmla="*/ 3281569 h 3281569"/>
              <a:gd name="connsiteX5" fmla="*/ 0 w 3913376"/>
              <a:gd name="connsiteY5" fmla="*/ 1058677 h 3281569"/>
              <a:gd name="connsiteX6" fmla="*/ 174686 w 3913376"/>
              <a:gd name="connsiteY6" fmla="*/ 193427 h 3281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3376" h="3281569">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p:spPr>
      </p:pic>
      <p:sp>
        <p:nvSpPr>
          <p:cNvPr id="79" name="Oval 71">
            <a:extLst>
              <a:ext uri="{FF2B5EF4-FFF2-40B4-BE49-F238E27FC236}">
                <a16:creationId xmlns:a16="http://schemas.microsoft.com/office/drawing/2014/main" id="{08108C16-F4C0-44AA-999D-17BD39219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26897" y="2770309"/>
            <a:ext cx="2304288" cy="2304288"/>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pic>
        <p:nvPicPr>
          <p:cNvPr id="39" name="Picture 38" descr="A picture containing drawing&#10;&#10;Description automatically generated">
            <a:extLst>
              <a:ext uri="{FF2B5EF4-FFF2-40B4-BE49-F238E27FC236}">
                <a16:creationId xmlns:a16="http://schemas.microsoft.com/office/drawing/2014/main" id="{866422A3-DBAB-8943-8D50-CD75103377DD}"/>
              </a:ext>
            </a:extLst>
          </p:cNvPr>
          <p:cNvPicPr>
            <a:picLocks noChangeAspect="1"/>
          </p:cNvPicPr>
          <p:nvPr/>
        </p:nvPicPr>
        <p:blipFill rotWithShape="1">
          <a:blip r:embed="rId6">
            <a:extLst>
              <a:ext uri="{837473B0-CC2E-450A-ABE3-18F120FF3D39}">
                <a1611:picAttrSrcUrl xmlns:a1611="http://schemas.microsoft.com/office/drawing/2016/11/main" r:id="rId7"/>
              </a:ext>
            </a:extLst>
          </a:blip>
          <a:srcRect/>
          <a:stretch/>
        </p:blipFill>
        <p:spPr>
          <a:xfrm>
            <a:off x="4450341" y="2893753"/>
            <a:ext cx="2057400" cy="2057400"/>
          </a:xfrm>
          <a:custGeom>
            <a:avLst/>
            <a:gdLst>
              <a:gd name="connsiteX0" fmla="*/ 1417320 w 2834640"/>
              <a:gd name="connsiteY0" fmla="*/ 0 h 2834640"/>
              <a:gd name="connsiteX1" fmla="*/ 2834640 w 2834640"/>
              <a:gd name="connsiteY1" fmla="*/ 1417320 h 2834640"/>
              <a:gd name="connsiteX2" fmla="*/ 1417320 w 2834640"/>
              <a:gd name="connsiteY2" fmla="*/ 2834640 h 2834640"/>
              <a:gd name="connsiteX3" fmla="*/ 0 w 2834640"/>
              <a:gd name="connsiteY3" fmla="*/ 1417320 h 2834640"/>
              <a:gd name="connsiteX4" fmla="*/ 1417320 w 2834640"/>
              <a:gd name="connsiteY4" fmla="*/ 0 h 2834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834640">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p:spPr>
      </p:pic>
      <p:sp>
        <p:nvSpPr>
          <p:cNvPr id="74" name="Freeform: Shape 73">
            <a:extLst>
              <a:ext uri="{FF2B5EF4-FFF2-40B4-BE49-F238E27FC236}">
                <a16:creationId xmlns:a16="http://schemas.microsoft.com/office/drawing/2014/main" id="{CDC29AC1-2821-4FCC-B597-88DAF39C36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2144" y="4776697"/>
            <a:ext cx="3953256" cy="2081304"/>
          </a:xfrm>
          <a:custGeom>
            <a:avLst/>
            <a:gdLst>
              <a:gd name="connsiteX0" fmla="*/ 2140556 w 4281112"/>
              <a:gd name="connsiteY0" fmla="*/ 0 h 2253913"/>
              <a:gd name="connsiteX1" fmla="*/ 4281112 w 4281112"/>
              <a:gd name="connsiteY1" fmla="*/ 2140556 h 2253913"/>
              <a:gd name="connsiteX2" fmla="*/ 4275388 w 4281112"/>
              <a:gd name="connsiteY2" fmla="*/ 2253913 h 2253913"/>
              <a:gd name="connsiteX3" fmla="*/ 5724 w 4281112"/>
              <a:gd name="connsiteY3" fmla="*/ 2253913 h 2253913"/>
              <a:gd name="connsiteX4" fmla="*/ 0 w 4281112"/>
              <a:gd name="connsiteY4" fmla="*/ 2140556 h 2253913"/>
              <a:gd name="connsiteX5" fmla="*/ 2140556 w 4281112"/>
              <a:gd name="connsiteY5" fmla="*/ 0 h 22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1112" h="2253913">
                <a:moveTo>
                  <a:pt x="2140556" y="0"/>
                </a:moveTo>
                <a:cubicBezTo>
                  <a:pt x="3322752" y="0"/>
                  <a:pt x="4281112" y="958360"/>
                  <a:pt x="4281112" y="2140556"/>
                </a:cubicBezTo>
                <a:lnTo>
                  <a:pt x="4275388" y="2253913"/>
                </a:lnTo>
                <a:lnTo>
                  <a:pt x="5724" y="2253913"/>
                </a:lnTo>
                <a:lnTo>
                  <a:pt x="0" y="2140556"/>
                </a:lnTo>
                <a:cubicBezTo>
                  <a:pt x="0" y="958360"/>
                  <a:pt x="958360" y="0"/>
                  <a:pt x="2140556"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en-US" sz="1350">
              <a:solidFill>
                <a:prstClr val="white"/>
              </a:solidFill>
              <a:latin typeface="Calibri" panose="020F0502020204030204"/>
            </a:endParaRPr>
          </a:p>
        </p:txBody>
      </p:sp>
      <p:sp>
        <p:nvSpPr>
          <p:cNvPr id="76" name="Freeform: Shape 75">
            <a:extLst>
              <a:ext uri="{FF2B5EF4-FFF2-40B4-BE49-F238E27FC236}">
                <a16:creationId xmlns:a16="http://schemas.microsoft.com/office/drawing/2014/main" id="{0640CCAE-325C-4DD0-BB26-38BF690F3B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481652"/>
            <a:ext cx="1299081" cy="1631339"/>
          </a:xfrm>
          <a:custGeom>
            <a:avLst/>
            <a:gdLst>
              <a:gd name="connsiteX0" fmla="*/ 644549 w 1732108"/>
              <a:gd name="connsiteY0" fmla="*/ 0 h 2175118"/>
              <a:gd name="connsiteX1" fmla="*/ 1732108 w 1732108"/>
              <a:gd name="connsiteY1" fmla="*/ 1087559 h 2175118"/>
              <a:gd name="connsiteX2" fmla="*/ 644549 w 1732108"/>
              <a:gd name="connsiteY2" fmla="*/ 2175118 h 2175118"/>
              <a:gd name="connsiteX3" fmla="*/ 36485 w 1732108"/>
              <a:gd name="connsiteY3" fmla="*/ 1989380 h 2175118"/>
              <a:gd name="connsiteX4" fmla="*/ 0 w 1732108"/>
              <a:gd name="connsiteY4" fmla="*/ 1959278 h 2175118"/>
              <a:gd name="connsiteX5" fmla="*/ 0 w 1732108"/>
              <a:gd name="connsiteY5" fmla="*/ 215841 h 2175118"/>
              <a:gd name="connsiteX6" fmla="*/ 36485 w 1732108"/>
              <a:gd name="connsiteY6" fmla="*/ 185738 h 2175118"/>
              <a:gd name="connsiteX7" fmla="*/ 644549 w 1732108"/>
              <a:gd name="connsiteY7" fmla="*/ 0 h 2175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2108" h="2175118">
                <a:moveTo>
                  <a:pt x="644549" y="0"/>
                </a:moveTo>
                <a:cubicBezTo>
                  <a:pt x="1245191" y="0"/>
                  <a:pt x="1732108" y="486917"/>
                  <a:pt x="1732108" y="1087559"/>
                </a:cubicBezTo>
                <a:cubicBezTo>
                  <a:pt x="1732108" y="1688201"/>
                  <a:pt x="1245191" y="2175118"/>
                  <a:pt x="644549" y="2175118"/>
                </a:cubicBezTo>
                <a:cubicBezTo>
                  <a:pt x="419308" y="2175118"/>
                  <a:pt x="210060" y="2106646"/>
                  <a:pt x="36485" y="1989380"/>
                </a:cubicBezTo>
                <a:lnTo>
                  <a:pt x="0" y="1959278"/>
                </a:lnTo>
                <a:lnTo>
                  <a:pt x="0" y="215841"/>
                </a:lnTo>
                <a:lnTo>
                  <a:pt x="36485" y="185738"/>
                </a:lnTo>
                <a:cubicBezTo>
                  <a:pt x="210060" y="68473"/>
                  <a:pt x="419308" y="0"/>
                  <a:pt x="644549"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en-US" sz="1350">
              <a:solidFill>
                <a:prstClr val="white"/>
              </a:solidFill>
              <a:latin typeface="Calibri" panose="020F0502020204030204"/>
            </a:endParaRPr>
          </a:p>
        </p:txBody>
      </p:sp>
      <p:pic>
        <p:nvPicPr>
          <p:cNvPr id="6" name="Picture 5">
            <a:extLst>
              <a:ext uri="{FF2B5EF4-FFF2-40B4-BE49-F238E27FC236}">
                <a16:creationId xmlns:a16="http://schemas.microsoft.com/office/drawing/2014/main" id="{73666D54-832B-6840-9DB4-36462671E614}"/>
              </a:ext>
            </a:extLst>
          </p:cNvPr>
          <p:cNvPicPr>
            <a:picLocks noChangeAspect="1"/>
          </p:cNvPicPr>
          <p:nvPr/>
        </p:nvPicPr>
        <p:blipFill rotWithShape="1">
          <a:blip r:embed="rId8">
            <a:extLst>
              <a:ext uri="{837473B0-CC2E-450A-ABE3-18F120FF3D39}">
                <a1611:picAttrSrcUrl xmlns:a1611="http://schemas.microsoft.com/office/drawing/2016/11/main" r:id="rId9"/>
              </a:ext>
            </a:extLst>
          </a:blip>
          <a:srcRect l="8124" r="6981" b="-1"/>
          <a:stretch/>
        </p:blipFill>
        <p:spPr>
          <a:xfrm>
            <a:off x="20" y="4604662"/>
            <a:ext cx="1176049" cy="1385316"/>
          </a:xfrm>
          <a:custGeom>
            <a:avLst/>
            <a:gdLst>
              <a:gd name="connsiteX0" fmla="*/ 644548 w 1568092"/>
              <a:gd name="connsiteY0" fmla="*/ 0 h 1847088"/>
              <a:gd name="connsiteX1" fmla="*/ 1568092 w 1568092"/>
              <a:gd name="connsiteY1" fmla="*/ 923544 h 1847088"/>
              <a:gd name="connsiteX2" fmla="*/ 644548 w 1568092"/>
              <a:gd name="connsiteY2" fmla="*/ 1847088 h 1847088"/>
              <a:gd name="connsiteX3" fmla="*/ 128186 w 1568092"/>
              <a:gd name="connsiteY3" fmla="*/ 1689361 h 1847088"/>
              <a:gd name="connsiteX4" fmla="*/ 0 w 1568092"/>
              <a:gd name="connsiteY4" fmla="*/ 1583598 h 1847088"/>
              <a:gd name="connsiteX5" fmla="*/ 0 w 1568092"/>
              <a:gd name="connsiteY5" fmla="*/ 263490 h 1847088"/>
              <a:gd name="connsiteX6" fmla="*/ 128186 w 1568092"/>
              <a:gd name="connsiteY6" fmla="*/ 157727 h 1847088"/>
              <a:gd name="connsiteX7" fmla="*/ 644548 w 1568092"/>
              <a:gd name="connsiteY7" fmla="*/ 0 h 1847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8092" h="1847088">
                <a:moveTo>
                  <a:pt x="644548" y="0"/>
                </a:moveTo>
                <a:cubicBezTo>
                  <a:pt x="1154607" y="0"/>
                  <a:pt x="1568092" y="413485"/>
                  <a:pt x="1568092" y="923544"/>
                </a:cubicBezTo>
                <a:cubicBezTo>
                  <a:pt x="1568092" y="1433603"/>
                  <a:pt x="1154607" y="1847088"/>
                  <a:pt x="644548" y="1847088"/>
                </a:cubicBezTo>
                <a:cubicBezTo>
                  <a:pt x="453276" y="1847088"/>
                  <a:pt x="275584" y="1788942"/>
                  <a:pt x="128186" y="1689361"/>
                </a:cubicBezTo>
                <a:lnTo>
                  <a:pt x="0" y="1583598"/>
                </a:lnTo>
                <a:lnTo>
                  <a:pt x="0" y="263490"/>
                </a:lnTo>
                <a:lnTo>
                  <a:pt x="128186" y="157727"/>
                </a:lnTo>
                <a:cubicBezTo>
                  <a:pt x="275584" y="58147"/>
                  <a:pt x="453276" y="0"/>
                  <a:pt x="644548" y="0"/>
                </a:cubicBezTo>
                <a:close/>
              </a:path>
            </a:pathLst>
          </a:custGeom>
        </p:spPr>
      </p:pic>
      <p:pic>
        <p:nvPicPr>
          <p:cNvPr id="32" name="Picture 31" descr="A picture containing cup, indoor, coffee, sitting&#10;&#10;Description automatically generated">
            <a:extLst>
              <a:ext uri="{FF2B5EF4-FFF2-40B4-BE49-F238E27FC236}">
                <a16:creationId xmlns:a16="http://schemas.microsoft.com/office/drawing/2014/main" id="{50595C05-8973-3E4E-A43C-0574C7A77353}"/>
              </a:ext>
            </a:extLst>
          </p:cNvPr>
          <p:cNvPicPr>
            <a:picLocks noChangeAspect="1"/>
          </p:cNvPicPr>
          <p:nvPr/>
        </p:nvPicPr>
        <p:blipFill rotWithShape="1">
          <a:blip r:embed="rId10">
            <a:extLst>
              <a:ext uri="{837473B0-CC2E-450A-ABE3-18F120FF3D39}">
                <a1611:picAttrSrcUrl xmlns:a1611="http://schemas.microsoft.com/office/drawing/2016/11/main" r:id="rId11"/>
              </a:ext>
            </a:extLst>
          </a:blip>
          <a:srcRect r="-5" b="20791"/>
          <a:stretch/>
        </p:blipFill>
        <p:spPr>
          <a:xfrm>
            <a:off x="1276232" y="4900676"/>
            <a:ext cx="3702168" cy="1957325"/>
          </a:xfrm>
          <a:custGeom>
            <a:avLst/>
            <a:gdLst>
              <a:gd name="connsiteX0" fmla="*/ 1975104 w 3950208"/>
              <a:gd name="connsiteY0" fmla="*/ 0 h 2088462"/>
              <a:gd name="connsiteX1" fmla="*/ 3950208 w 3950208"/>
              <a:gd name="connsiteY1" fmla="*/ 1975104 h 2088462"/>
              <a:gd name="connsiteX2" fmla="*/ 3944484 w 3950208"/>
              <a:gd name="connsiteY2" fmla="*/ 2088462 h 2088462"/>
              <a:gd name="connsiteX3" fmla="*/ 5724 w 3950208"/>
              <a:gd name="connsiteY3" fmla="*/ 2088462 h 2088462"/>
              <a:gd name="connsiteX4" fmla="*/ 0 w 3950208"/>
              <a:gd name="connsiteY4" fmla="*/ 1975104 h 2088462"/>
              <a:gd name="connsiteX5" fmla="*/ 1975104 w 3950208"/>
              <a:gd name="connsiteY5" fmla="*/ 0 h 2088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0208" h="2088462">
                <a:moveTo>
                  <a:pt x="1975104" y="0"/>
                </a:moveTo>
                <a:cubicBezTo>
                  <a:pt x="3065924" y="0"/>
                  <a:pt x="3950208" y="884284"/>
                  <a:pt x="3950208" y="1975104"/>
                </a:cubicBezTo>
                <a:lnTo>
                  <a:pt x="3944484" y="2088462"/>
                </a:lnTo>
                <a:lnTo>
                  <a:pt x="5724" y="2088462"/>
                </a:lnTo>
                <a:lnTo>
                  <a:pt x="0" y="1975104"/>
                </a:lnTo>
                <a:cubicBezTo>
                  <a:pt x="0" y="884284"/>
                  <a:pt x="884284" y="0"/>
                  <a:pt x="1975104" y="0"/>
                </a:cubicBezTo>
                <a:close/>
              </a:path>
            </a:pathLst>
          </a:custGeom>
          <a:solidFill>
            <a:schemeClr val="tx2">
              <a:lumMod val="90000"/>
            </a:schemeClr>
          </a:solidFill>
        </p:spPr>
      </p:pic>
      <p:sp>
        <p:nvSpPr>
          <p:cNvPr id="78" name="Freeform: Shape 77">
            <a:extLst>
              <a:ext uri="{FF2B5EF4-FFF2-40B4-BE49-F238E27FC236}">
                <a16:creationId xmlns:a16="http://schemas.microsoft.com/office/drawing/2014/main" id="{C8F10CB3-3B5E-4C7A-98CF-B87454DD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08969" y="4317341"/>
            <a:ext cx="2935034" cy="2540658"/>
          </a:xfrm>
          <a:custGeom>
            <a:avLst/>
            <a:gdLst>
              <a:gd name="connsiteX0" fmla="*/ 2002536 w 3339958"/>
              <a:gd name="connsiteY0" fmla="*/ 0 h 2891173"/>
              <a:gd name="connsiteX1" fmla="*/ 3276335 w 3339958"/>
              <a:gd name="connsiteY1" fmla="*/ 457282 h 2891173"/>
              <a:gd name="connsiteX2" fmla="*/ 3339958 w 3339958"/>
              <a:gd name="connsiteY2" fmla="*/ 515107 h 2891173"/>
              <a:gd name="connsiteX3" fmla="*/ 3339958 w 3339958"/>
              <a:gd name="connsiteY3" fmla="*/ 2891173 h 2891173"/>
              <a:gd name="connsiteX4" fmla="*/ 209954 w 3339958"/>
              <a:gd name="connsiteY4" fmla="*/ 2891173 h 2891173"/>
              <a:gd name="connsiteX5" fmla="*/ 157369 w 3339958"/>
              <a:gd name="connsiteY5" fmla="*/ 2782014 h 2891173"/>
              <a:gd name="connsiteX6" fmla="*/ 0 w 3339958"/>
              <a:gd name="connsiteY6" fmla="*/ 2002536 h 2891173"/>
              <a:gd name="connsiteX7" fmla="*/ 2002536 w 3339958"/>
              <a:gd name="connsiteY7" fmla="*/ 0 h 289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9958" h="2891173">
                <a:moveTo>
                  <a:pt x="2002536" y="0"/>
                </a:moveTo>
                <a:cubicBezTo>
                  <a:pt x="2486398" y="0"/>
                  <a:pt x="2930179" y="171609"/>
                  <a:pt x="3276335" y="457282"/>
                </a:cubicBezTo>
                <a:lnTo>
                  <a:pt x="3339958" y="515107"/>
                </a:lnTo>
                <a:lnTo>
                  <a:pt x="3339958" y="2891173"/>
                </a:lnTo>
                <a:lnTo>
                  <a:pt x="209954" y="2891173"/>
                </a:lnTo>
                <a:lnTo>
                  <a:pt x="157369" y="2782014"/>
                </a:lnTo>
                <a:cubicBezTo>
                  <a:pt x="56036" y="2542434"/>
                  <a:pt x="0" y="2279029"/>
                  <a:pt x="0" y="2002536"/>
                </a:cubicBezTo>
                <a:cubicBezTo>
                  <a:pt x="0" y="896566"/>
                  <a:pt x="896566" y="0"/>
                  <a:pt x="2002536"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en-US" sz="1350" dirty="0">
              <a:solidFill>
                <a:prstClr val="white"/>
              </a:solidFill>
              <a:latin typeface="Calibri" panose="020F0502020204030204"/>
            </a:endParaRPr>
          </a:p>
        </p:txBody>
      </p:sp>
      <p:pic>
        <p:nvPicPr>
          <p:cNvPr id="42" name="Picture 41" descr="A picture containing spice, table, sitting, indoor&#10;&#10;Description automatically generated">
            <a:extLst>
              <a:ext uri="{FF2B5EF4-FFF2-40B4-BE49-F238E27FC236}">
                <a16:creationId xmlns:a16="http://schemas.microsoft.com/office/drawing/2014/main" id="{D5FC47A7-6EA8-3542-8F75-ED1FBE95B969}"/>
              </a:ext>
            </a:extLst>
          </p:cNvPr>
          <p:cNvPicPr>
            <a:picLocks noChangeAspect="1"/>
          </p:cNvPicPr>
          <p:nvPr/>
        </p:nvPicPr>
        <p:blipFill rotWithShape="1">
          <a:blip r:embed="rId12">
            <a:extLst>
              <a:ext uri="{837473B0-CC2E-450A-ABE3-18F120FF3D39}">
                <a1611:picAttrSrcUrl xmlns:a1611="http://schemas.microsoft.com/office/drawing/2016/11/main" r:id="rId13"/>
              </a:ext>
            </a:extLst>
          </a:blip>
          <a:srcRect l="9163" r="3387" b="-5"/>
          <a:stretch/>
        </p:blipFill>
        <p:spPr>
          <a:xfrm>
            <a:off x="6350488" y="4462091"/>
            <a:ext cx="2793512" cy="2395909"/>
          </a:xfrm>
          <a:custGeom>
            <a:avLst/>
            <a:gdLst>
              <a:gd name="connsiteX0" fmla="*/ 1837818 w 3178912"/>
              <a:gd name="connsiteY0" fmla="*/ 0 h 2726454"/>
              <a:gd name="connsiteX1" fmla="*/ 3137352 w 3178912"/>
              <a:gd name="connsiteY1" fmla="*/ 538285 h 2726454"/>
              <a:gd name="connsiteX2" fmla="*/ 3178912 w 3178912"/>
              <a:gd name="connsiteY2" fmla="*/ 584013 h 2726454"/>
              <a:gd name="connsiteX3" fmla="*/ 3178912 w 3178912"/>
              <a:gd name="connsiteY3" fmla="*/ 2726454 h 2726454"/>
              <a:gd name="connsiteX4" fmla="*/ 229483 w 3178912"/>
              <a:gd name="connsiteY4" fmla="*/ 2726454 h 2726454"/>
              <a:gd name="connsiteX5" fmla="*/ 221815 w 3178912"/>
              <a:gd name="connsiteY5" fmla="*/ 2713832 h 2726454"/>
              <a:gd name="connsiteX6" fmla="*/ 0 w 3178912"/>
              <a:gd name="connsiteY6" fmla="*/ 1837818 h 2726454"/>
              <a:gd name="connsiteX7" fmla="*/ 1837818 w 3178912"/>
              <a:gd name="connsiteY7" fmla="*/ 0 h 2726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8912" h="2726454">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p:spPr>
      </p:pic>
      <p:graphicFrame>
        <p:nvGraphicFramePr>
          <p:cNvPr id="5" name="Content Placeholder 2">
            <a:extLst>
              <a:ext uri="{FF2B5EF4-FFF2-40B4-BE49-F238E27FC236}">
                <a16:creationId xmlns:a16="http://schemas.microsoft.com/office/drawing/2014/main" id="{AC82F0E1-B379-4765-9FAF-E48C28970E9B}"/>
              </a:ext>
            </a:extLst>
          </p:cNvPr>
          <p:cNvGraphicFramePr>
            <a:graphicFrameLocks noGrp="1"/>
          </p:cNvGraphicFramePr>
          <p:nvPr>
            <p:ph idx="1"/>
            <p:extLst>
              <p:ext uri="{D42A27DB-BD31-4B8C-83A1-F6EECF244321}">
                <p14:modId xmlns:p14="http://schemas.microsoft.com/office/powerpoint/2010/main" val="37090589"/>
              </p:ext>
            </p:extLst>
          </p:nvPr>
        </p:nvGraphicFramePr>
        <p:xfrm>
          <a:off x="526654" y="745009"/>
          <a:ext cx="3495721" cy="3908674"/>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43" name="TextBox 42">
            <a:extLst>
              <a:ext uri="{FF2B5EF4-FFF2-40B4-BE49-F238E27FC236}">
                <a16:creationId xmlns:a16="http://schemas.microsoft.com/office/drawing/2014/main" id="{D412D2B9-C3EC-9542-9642-A019B3DF5998}"/>
              </a:ext>
            </a:extLst>
          </p:cNvPr>
          <p:cNvSpPr txBox="1"/>
          <p:nvPr/>
        </p:nvSpPr>
        <p:spPr>
          <a:xfrm>
            <a:off x="6961992" y="6870700"/>
            <a:ext cx="2182008"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13" tooltip="https://www.flickr.com/photos/oskay/768591540">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19"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
        <p:nvSpPr>
          <p:cNvPr id="46" name="TextBox 45">
            <a:extLst>
              <a:ext uri="{FF2B5EF4-FFF2-40B4-BE49-F238E27FC236}">
                <a16:creationId xmlns:a16="http://schemas.microsoft.com/office/drawing/2014/main" id="{0A671726-F157-0348-8106-90861D5B4EA1}"/>
              </a:ext>
            </a:extLst>
          </p:cNvPr>
          <p:cNvSpPr txBox="1"/>
          <p:nvPr/>
        </p:nvSpPr>
        <p:spPr>
          <a:xfrm>
            <a:off x="4642250" y="6870700"/>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judaism.stackexchange.com/questions/52677/what-bracha-do-you-make-on-veggie-straws">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20"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7"/>
            <a:ext cx="3249230"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05677" y="914400"/>
            <a:ext cx="2743200" cy="2887579"/>
          </a:xfrm>
        </p:spPr>
        <p:txBody>
          <a:bodyPr vert="horz" lIns="91440" tIns="45720" rIns="91440" bIns="45720" rtlCol="0" anchor="b">
            <a:normAutofit/>
          </a:bodyPr>
          <a:lstStyle/>
          <a:p>
            <a:pPr algn="ctr"/>
            <a:r>
              <a:rPr lang="en-US" sz="4200" b="1" kern="1200">
                <a:solidFill>
                  <a:srgbClr val="FFFFFF"/>
                </a:solidFill>
                <a:latin typeface="+mj-lt"/>
                <a:ea typeface="+mj-ea"/>
                <a:cs typeface="+mj-cs"/>
              </a:rPr>
              <a:t>Chewing</a:t>
            </a:r>
          </a:p>
        </p:txBody>
      </p:sp>
      <p:cxnSp>
        <p:nvCxnSpPr>
          <p:cNvPr id="14" name="Straight Connector 13">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3344" y="3910267"/>
            <a:ext cx="1940093"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graphicFrame>
        <p:nvGraphicFramePr>
          <p:cNvPr id="7" name="Content Placeholder 4">
            <a:extLst>
              <a:ext uri="{FF2B5EF4-FFF2-40B4-BE49-F238E27FC236}">
                <a16:creationId xmlns:a16="http://schemas.microsoft.com/office/drawing/2014/main" id="{877A4342-4153-4895-BB50-F4BC7C827E88}"/>
              </a:ext>
            </a:extLst>
          </p:cNvPr>
          <p:cNvGraphicFramePr>
            <a:graphicFrameLocks noGrp="1"/>
          </p:cNvGraphicFramePr>
          <p:nvPr>
            <p:ph idx="1"/>
            <p:extLst>
              <p:ext uri="{D42A27DB-BD31-4B8C-83A1-F6EECF244321}">
                <p14:modId xmlns:p14="http://schemas.microsoft.com/office/powerpoint/2010/main" val="3133952511"/>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884419" y="826680"/>
            <a:ext cx="7375161" cy="1325563"/>
          </a:xfrm>
        </p:spPr>
        <p:txBody>
          <a:bodyPr>
            <a:normAutofit/>
          </a:bodyPr>
          <a:lstStyle/>
          <a:p>
            <a:pPr algn="ctr"/>
            <a:r>
              <a:rPr lang="en-US" sz="3500" b="1">
                <a:solidFill>
                  <a:srgbClr val="FFFFFF"/>
                </a:solidFill>
              </a:rPr>
              <a:t>How does feeding relate to speech?</a:t>
            </a:r>
            <a:endParaRPr lang="en-US" sz="3500" b="1" dirty="0">
              <a:solidFill>
                <a:srgbClr val="FFFFFF"/>
              </a:solidFill>
            </a:endParaRPr>
          </a:p>
        </p:txBody>
      </p:sp>
      <p:graphicFrame>
        <p:nvGraphicFramePr>
          <p:cNvPr id="5" name="Content Placeholder 2">
            <a:extLst>
              <a:ext uri="{FF2B5EF4-FFF2-40B4-BE49-F238E27FC236}">
                <a16:creationId xmlns:a16="http://schemas.microsoft.com/office/drawing/2014/main" id="{6243743D-4F08-48A7-91BF-DDB3EEA5871B}"/>
              </a:ext>
            </a:extLst>
          </p:cNvPr>
          <p:cNvGraphicFramePr>
            <a:graphicFrameLocks noGrp="1"/>
          </p:cNvGraphicFramePr>
          <p:nvPr>
            <p:ph idx="1"/>
            <p:extLst>
              <p:ext uri="{D42A27DB-BD31-4B8C-83A1-F6EECF244321}">
                <p14:modId xmlns:p14="http://schemas.microsoft.com/office/powerpoint/2010/main" val="2500118940"/>
              </p:ext>
            </p:extLst>
          </p:nvPr>
        </p:nvGraphicFramePr>
        <p:xfrm>
          <a:off x="777240" y="2899956"/>
          <a:ext cx="7589520" cy="3131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0699" y="687480"/>
            <a:ext cx="5605629" cy="821280"/>
          </a:xfrm>
        </p:spPr>
        <p:txBody>
          <a:bodyPr>
            <a:normAutofit/>
          </a:bodyPr>
          <a:lstStyle/>
          <a:p>
            <a:pPr algn="ctr"/>
            <a:r>
              <a:rPr lang="en-US" sz="3850" b="1" u="sng" dirty="0">
                <a:solidFill>
                  <a:srgbClr val="00B050"/>
                </a:solidFill>
              </a:rPr>
              <a:t>Speech</a:t>
            </a:r>
          </a:p>
        </p:txBody>
      </p:sp>
      <p:sp>
        <p:nvSpPr>
          <p:cNvPr id="3" name="Content Placeholder 2"/>
          <p:cNvSpPr>
            <a:spLocks noGrp="1"/>
          </p:cNvSpPr>
          <p:nvPr>
            <p:ph idx="1"/>
          </p:nvPr>
        </p:nvSpPr>
        <p:spPr>
          <a:xfrm>
            <a:off x="359815" y="1508760"/>
            <a:ext cx="6086513" cy="5020055"/>
          </a:xfrm>
        </p:spPr>
        <p:txBody>
          <a:bodyPr anchor="ctr">
            <a:normAutofit fontScale="92500" lnSpcReduction="20000"/>
          </a:bodyPr>
          <a:lstStyle/>
          <a:p>
            <a:r>
              <a:rPr lang="en-US" sz="2000" dirty="0"/>
              <a:t>Speech and speech clarity are often the primary concern for families I see.</a:t>
            </a:r>
          </a:p>
          <a:p>
            <a:r>
              <a:rPr lang="en-US" sz="2000" dirty="0"/>
              <a:t>Speech and language are the most intricate and complex actions we do each day.</a:t>
            </a:r>
          </a:p>
          <a:p>
            <a:r>
              <a:rPr lang="en-US" sz="2000" dirty="0"/>
              <a:t>There are many movements and neurological steps when speaking.</a:t>
            </a:r>
          </a:p>
          <a:p>
            <a:pPr>
              <a:buFont typeface="Wingdings 3" panose="05040102010807070707" pitchFamily="18" charset="2"/>
              <a:buChar char=""/>
              <a:defRPr/>
            </a:pPr>
            <a:r>
              <a:rPr lang="en-US" altLang="en-US" sz="2000" dirty="0"/>
              <a:t>Poor clarity persists into adulthood and continues to fluctuate despite improvement in cognition, reactions of others, previous successful therapies, or previous use of strategies.</a:t>
            </a:r>
          </a:p>
          <a:p>
            <a:pPr>
              <a:buFont typeface="Wingdings 3" charset="2"/>
              <a:buChar char=""/>
              <a:defRPr/>
            </a:pPr>
            <a:r>
              <a:rPr lang="en-US" altLang="en-US" sz="2000" dirty="0"/>
              <a:t>A system that must be maintained apart from language skills. Language skills can improve without speech skills improving.</a:t>
            </a:r>
          </a:p>
          <a:p>
            <a:pPr>
              <a:buFont typeface="Wingdings 3" charset="2"/>
              <a:buChar char=""/>
              <a:defRPr/>
            </a:pPr>
            <a:r>
              <a:rPr lang="en-US" altLang="en-US" sz="2000" dirty="0"/>
              <a:t>Poor speech intelligibility often leads to shorter and simpler utterances in an attempt to be better understood (telegraphic speech).  </a:t>
            </a:r>
          </a:p>
          <a:p>
            <a:pPr>
              <a:buFont typeface="Wingdings 3" charset="2"/>
              <a:buChar char=""/>
              <a:defRPr/>
            </a:pPr>
            <a:r>
              <a:rPr lang="en-US" altLang="en-US" sz="2000" dirty="0"/>
              <a:t>For the most part, people living with Down syndrome continue to speak despite poor success.</a:t>
            </a:r>
          </a:p>
          <a:p>
            <a:endParaRPr lang="en-US" sz="1300" dirty="0"/>
          </a:p>
          <a:p>
            <a:endParaRPr lang="en-US" sz="1300" dirty="0"/>
          </a:p>
        </p:txBody>
      </p:sp>
      <p:pic>
        <p:nvPicPr>
          <p:cNvPr id="7" name="Graphic 6" descr="Quotes">
            <a:extLst>
              <a:ext uri="{FF2B5EF4-FFF2-40B4-BE49-F238E27FC236}">
                <a16:creationId xmlns:a16="http://schemas.microsoft.com/office/drawing/2014/main" id="{A8D871D7-635C-4506-A537-EE1F3447797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24964" y="2865141"/>
            <a:ext cx="1143455" cy="114345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7271" y="1012004"/>
            <a:ext cx="2562119" cy="4795408"/>
          </a:xfrm>
        </p:spPr>
        <p:txBody>
          <a:bodyPr>
            <a:normAutofit/>
          </a:bodyPr>
          <a:lstStyle/>
          <a:p>
            <a:r>
              <a:rPr lang="en-US" b="1" dirty="0">
                <a:solidFill>
                  <a:srgbClr val="CC13B6"/>
                </a:solidFill>
              </a:rPr>
              <a:t>Speech accuracy</a:t>
            </a:r>
            <a:br>
              <a:rPr lang="en-US" dirty="0">
                <a:solidFill>
                  <a:srgbClr val="CC13B6"/>
                </a:solidFill>
              </a:rPr>
            </a:br>
            <a:endParaRPr lang="en-US" dirty="0">
              <a:solidFill>
                <a:srgbClr val="CC13B6"/>
              </a:solidFill>
            </a:endParaRPr>
          </a:p>
        </p:txBody>
      </p:sp>
      <p:graphicFrame>
        <p:nvGraphicFramePr>
          <p:cNvPr id="13" name="Content Placeholder 2">
            <a:extLst>
              <a:ext uri="{FF2B5EF4-FFF2-40B4-BE49-F238E27FC236}">
                <a16:creationId xmlns:a16="http://schemas.microsoft.com/office/drawing/2014/main" id="{83C637A3-C03A-45FD-AB9D-47F79F199269}"/>
              </a:ext>
            </a:extLst>
          </p:cNvPr>
          <p:cNvGraphicFramePr>
            <a:graphicFrameLocks noGrp="1"/>
          </p:cNvGraphicFramePr>
          <p:nvPr>
            <p:ph idx="1"/>
            <p:extLst>
              <p:ext uri="{D42A27DB-BD31-4B8C-83A1-F6EECF244321}">
                <p14:modId xmlns:p14="http://schemas.microsoft.com/office/powerpoint/2010/main" val="4199343817"/>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7"/>
            <a:ext cx="3249230"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DAF50F-35ED-AC42-B451-03C85CEF076A}"/>
              </a:ext>
            </a:extLst>
          </p:cNvPr>
          <p:cNvSpPr>
            <a:spLocks noGrp="1"/>
          </p:cNvSpPr>
          <p:nvPr>
            <p:ph type="title"/>
          </p:nvPr>
        </p:nvSpPr>
        <p:spPr>
          <a:xfrm>
            <a:off x="505677" y="914400"/>
            <a:ext cx="2743200" cy="2887579"/>
          </a:xfrm>
        </p:spPr>
        <p:txBody>
          <a:bodyPr vert="horz" lIns="91440" tIns="45720" rIns="91440" bIns="45720" rtlCol="0" anchor="b">
            <a:normAutofit/>
          </a:bodyPr>
          <a:lstStyle/>
          <a:p>
            <a:pPr algn="ctr">
              <a:defRPr/>
            </a:pPr>
            <a:r>
              <a:rPr lang="en-US" sz="4200" kern="1200">
                <a:solidFill>
                  <a:srgbClr val="FFFFFF"/>
                </a:solidFill>
                <a:latin typeface="+mj-lt"/>
                <a:ea typeface="+mj-ea"/>
                <a:cs typeface="+mj-cs"/>
              </a:rPr>
              <a:t>Speech Clarity Ebbs and Flows</a:t>
            </a:r>
          </a:p>
        </p:txBody>
      </p:sp>
      <p:cxnSp>
        <p:nvCxnSpPr>
          <p:cNvPr id="73" name="Straight Connector 72">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3344" y="3910267"/>
            <a:ext cx="1940093"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35842" name="Content Placeholder 3">
            <a:extLst>
              <a:ext uri="{FF2B5EF4-FFF2-40B4-BE49-F238E27FC236}">
                <a16:creationId xmlns:a16="http://schemas.microsoft.com/office/drawing/2014/main" id="{9D390E71-3C6E-A345-B916-18C977B207D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3865366" y="1903128"/>
            <a:ext cx="4915159" cy="3059686"/>
          </a:xfrm>
          <a:prstGeom prst="rect">
            <a:avLst/>
          </a:prstGeom>
        </p:spPr>
      </p:pic>
    </p:spTree>
    <p:extLst>
      <p:ext uri="{BB962C8B-B14F-4D97-AF65-F5344CB8AC3E}">
        <p14:creationId xmlns:p14="http://schemas.microsoft.com/office/powerpoint/2010/main" val="36933328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7929" cy="6858000"/>
          </a:xfrm>
          <a:prstGeom prst="rect">
            <a:avLst/>
          </a:prstGeom>
          <a:gradFill>
            <a:gsLst>
              <a:gs pos="0">
                <a:srgbClr val="E3411B">
                  <a:lumMod val="90000"/>
                </a:srgbClr>
              </a:gs>
              <a:gs pos="25000">
                <a:srgbClr val="E3411B">
                  <a:lumMod val="90000"/>
                </a:srgb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36D35E81-5DC2-7D4E-B79B-F92AA60DF4EA}"/>
              </a:ext>
            </a:extLst>
          </p:cNvPr>
          <p:cNvSpPr>
            <a:spLocks noGrp="1"/>
          </p:cNvSpPr>
          <p:nvPr>
            <p:ph type="title"/>
          </p:nvPr>
        </p:nvSpPr>
        <p:spPr>
          <a:xfrm>
            <a:off x="480059" y="2053641"/>
            <a:ext cx="2751871" cy="2760098"/>
          </a:xfrm>
        </p:spPr>
        <p:txBody>
          <a:bodyPr>
            <a:normAutofit/>
          </a:bodyPr>
          <a:lstStyle/>
          <a:p>
            <a:pPr>
              <a:defRPr/>
            </a:pPr>
            <a:r>
              <a:rPr lang="en-US" sz="3700" b="1">
                <a:solidFill>
                  <a:srgbClr val="FFFFFF"/>
                </a:solidFill>
                <a:latin typeface="Bembo" panose="02020502050201020203" pitchFamily="18" charset="0"/>
              </a:rPr>
              <a:t>Why is clearer speech so hard to achieve? </a:t>
            </a:r>
          </a:p>
        </p:txBody>
      </p:sp>
      <p:sp>
        <p:nvSpPr>
          <p:cNvPr id="3" name="Content Placeholder 2">
            <a:extLst>
              <a:ext uri="{FF2B5EF4-FFF2-40B4-BE49-F238E27FC236}">
                <a16:creationId xmlns:a16="http://schemas.microsoft.com/office/drawing/2014/main" id="{DF45D768-303C-F94A-938E-FDFE566FCD23}"/>
              </a:ext>
            </a:extLst>
          </p:cNvPr>
          <p:cNvSpPr>
            <a:spLocks noGrp="1"/>
          </p:cNvSpPr>
          <p:nvPr>
            <p:ph idx="1"/>
          </p:nvPr>
        </p:nvSpPr>
        <p:spPr>
          <a:xfrm>
            <a:off x="4567930" y="801866"/>
            <a:ext cx="3979563" cy="5230634"/>
          </a:xfrm>
        </p:spPr>
        <p:txBody>
          <a:bodyPr rtlCol="0" anchor="ctr">
            <a:normAutofit/>
          </a:bodyPr>
          <a:lstStyle/>
          <a:p>
            <a:pPr>
              <a:defRPr/>
            </a:pPr>
            <a:r>
              <a:rPr lang="en-US" sz="1600">
                <a:solidFill>
                  <a:srgbClr val="000000"/>
                </a:solidFill>
              </a:rPr>
              <a:t>Anatomy and physiology </a:t>
            </a:r>
          </a:p>
          <a:p>
            <a:pPr>
              <a:defRPr/>
            </a:pPr>
            <a:r>
              <a:rPr lang="en-US" sz="1600">
                <a:solidFill>
                  <a:srgbClr val="000000"/>
                </a:solidFill>
              </a:rPr>
              <a:t>Low tone causes slower response to desired movement and uncontrolled agility (rapid or slower than typical movement patterns)</a:t>
            </a:r>
          </a:p>
          <a:p>
            <a:pPr>
              <a:defRPr/>
            </a:pPr>
            <a:r>
              <a:rPr lang="en-US" sz="1600">
                <a:solidFill>
                  <a:srgbClr val="000000"/>
                </a:solidFill>
              </a:rPr>
              <a:t>Speech requires sophisticated combination of rapid movement</a:t>
            </a:r>
          </a:p>
          <a:p>
            <a:pPr>
              <a:defRPr/>
            </a:pPr>
            <a:r>
              <a:rPr lang="en-US" sz="1600">
                <a:solidFill>
                  <a:srgbClr val="000000"/>
                </a:solidFill>
              </a:rPr>
              <a:t>Easiest in single words</a:t>
            </a:r>
          </a:p>
          <a:p>
            <a:pPr>
              <a:defRPr/>
            </a:pPr>
            <a:r>
              <a:rPr lang="en-US" sz="1600">
                <a:solidFill>
                  <a:srgbClr val="000000"/>
                </a:solidFill>
              </a:rPr>
              <a:t>Less clear when additional factors must be managed  (co-articulation, starting and stopping movement, new incoming information, time pressure, desire to be heard or understood, etc.)</a:t>
            </a:r>
          </a:p>
          <a:p>
            <a:pPr>
              <a:defRPr/>
            </a:pPr>
            <a:r>
              <a:rPr lang="en-US" sz="1600">
                <a:solidFill>
                  <a:srgbClr val="000000"/>
                </a:solidFill>
              </a:rPr>
              <a:t>Research suggests articulation, phonological processes, and motor planning are all potentially delayed or impaired.</a:t>
            </a:r>
          </a:p>
          <a:p>
            <a:pPr lvl="1">
              <a:defRPr/>
            </a:pPr>
            <a:r>
              <a:rPr lang="en-US" sz="1600">
                <a:solidFill>
                  <a:srgbClr val="000000"/>
                </a:solidFill>
              </a:rPr>
              <a:t>***Implications for treatment***</a:t>
            </a:r>
          </a:p>
        </p:txBody>
      </p:sp>
    </p:spTree>
    <p:extLst>
      <p:ext uri="{BB962C8B-B14F-4D97-AF65-F5344CB8AC3E}">
        <p14:creationId xmlns:p14="http://schemas.microsoft.com/office/powerpoint/2010/main" val="9296595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nextCondLst>
                <p:cond evt="onClick" delay="0">
                  <p:tgtEl>
                    <p:spTgt spid="3"/>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l="-1000" r="-1000"/>
          </a:stretch>
        </a:blip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B511A66-9E9D-4740-8235-486D8389CD97}"/>
              </a:ext>
            </a:extLst>
          </p:cNvPr>
          <p:cNvSpPr>
            <a:spLocks noGrp="1"/>
          </p:cNvSpPr>
          <p:nvPr>
            <p:ph type="body" idx="1"/>
          </p:nvPr>
        </p:nvSpPr>
        <p:spPr>
          <a:xfrm>
            <a:off x="685800" y="1819656"/>
            <a:ext cx="3657600" cy="868680"/>
          </a:xfrm>
        </p:spPr>
        <p:txBody>
          <a:bodyPr>
            <a:normAutofit/>
          </a:bodyPr>
          <a:lstStyle/>
          <a:p>
            <a:pPr algn="ctr"/>
            <a:r>
              <a:rPr lang="en-US" sz="4000" dirty="0"/>
              <a:t>Strengths</a:t>
            </a:r>
          </a:p>
          <a:p>
            <a:endParaRPr lang="en-US" dirty="0"/>
          </a:p>
        </p:txBody>
      </p:sp>
      <p:sp>
        <p:nvSpPr>
          <p:cNvPr id="7" name="Content Placeholder 6">
            <a:extLst>
              <a:ext uri="{FF2B5EF4-FFF2-40B4-BE49-F238E27FC236}">
                <a16:creationId xmlns:a16="http://schemas.microsoft.com/office/drawing/2014/main" id="{C4D40521-A0C8-C34B-B5ED-159D2D5EBCE8}"/>
              </a:ext>
            </a:extLst>
          </p:cNvPr>
          <p:cNvSpPr>
            <a:spLocks noGrp="1"/>
          </p:cNvSpPr>
          <p:nvPr>
            <p:ph sz="half" idx="2"/>
          </p:nvPr>
        </p:nvSpPr>
        <p:spPr/>
        <p:txBody>
          <a:bodyPr>
            <a:normAutofit/>
          </a:bodyPr>
          <a:lstStyle/>
          <a:p>
            <a:pPr>
              <a:defRPr/>
            </a:pPr>
            <a:r>
              <a:rPr lang="en-US" b="1" dirty="0"/>
              <a:t>Social and emotional</a:t>
            </a:r>
          </a:p>
          <a:p>
            <a:pPr>
              <a:defRPr/>
            </a:pPr>
            <a:r>
              <a:rPr lang="en-US" b="1" dirty="0"/>
              <a:t>Spatial skills</a:t>
            </a:r>
          </a:p>
          <a:p>
            <a:pPr>
              <a:defRPr/>
            </a:pPr>
            <a:r>
              <a:rPr lang="en-US" b="1" dirty="0"/>
              <a:t>Visual learning</a:t>
            </a:r>
          </a:p>
          <a:p>
            <a:pPr>
              <a:defRPr/>
            </a:pPr>
            <a:r>
              <a:rPr lang="en-US" b="1" dirty="0"/>
              <a:t>Long-term memory</a:t>
            </a:r>
          </a:p>
          <a:p>
            <a:pPr>
              <a:defRPr/>
            </a:pPr>
            <a:r>
              <a:rPr lang="en-US" b="1" dirty="0"/>
              <a:t>Music</a:t>
            </a:r>
          </a:p>
          <a:p>
            <a:pPr>
              <a:defRPr/>
            </a:pPr>
            <a:r>
              <a:rPr lang="en-US" b="1" dirty="0"/>
              <a:t>Can focus if interested</a:t>
            </a:r>
          </a:p>
          <a:p>
            <a:pPr>
              <a:defRPr/>
            </a:pPr>
            <a:r>
              <a:rPr lang="en-US" b="1" dirty="0"/>
              <a:t>Proud confidence in themselves</a:t>
            </a:r>
          </a:p>
          <a:p>
            <a:endParaRPr lang="en-US" dirty="0"/>
          </a:p>
        </p:txBody>
      </p:sp>
      <p:sp>
        <p:nvSpPr>
          <p:cNvPr id="8" name="Text Placeholder 7">
            <a:extLst>
              <a:ext uri="{FF2B5EF4-FFF2-40B4-BE49-F238E27FC236}">
                <a16:creationId xmlns:a16="http://schemas.microsoft.com/office/drawing/2014/main" id="{2E7EC90B-CC66-4546-A2C4-4D50B3F33055}"/>
              </a:ext>
            </a:extLst>
          </p:cNvPr>
          <p:cNvSpPr>
            <a:spLocks noGrp="1"/>
          </p:cNvSpPr>
          <p:nvPr>
            <p:ph type="body" sz="quarter" idx="3"/>
          </p:nvPr>
        </p:nvSpPr>
        <p:spPr>
          <a:xfrm>
            <a:off x="4820793" y="1819656"/>
            <a:ext cx="3657600" cy="868680"/>
          </a:xfrm>
        </p:spPr>
        <p:txBody>
          <a:bodyPr>
            <a:normAutofit fontScale="70000" lnSpcReduction="20000"/>
          </a:bodyPr>
          <a:lstStyle/>
          <a:p>
            <a:pPr algn="ctr"/>
            <a:r>
              <a:rPr lang="en-US" sz="5700" dirty="0"/>
              <a:t>Weaknesses</a:t>
            </a:r>
            <a:r>
              <a:rPr lang="en-US" sz="4000" dirty="0"/>
              <a:t> (relative)</a:t>
            </a:r>
          </a:p>
          <a:p>
            <a:pPr algn="ctr"/>
            <a:endParaRPr lang="en-US" dirty="0"/>
          </a:p>
        </p:txBody>
      </p:sp>
      <p:sp>
        <p:nvSpPr>
          <p:cNvPr id="9" name="Content Placeholder 8">
            <a:extLst>
              <a:ext uri="{FF2B5EF4-FFF2-40B4-BE49-F238E27FC236}">
                <a16:creationId xmlns:a16="http://schemas.microsoft.com/office/drawing/2014/main" id="{DDEB7E35-52D2-C144-80C5-34B01D629C96}"/>
              </a:ext>
            </a:extLst>
          </p:cNvPr>
          <p:cNvSpPr>
            <a:spLocks noGrp="1"/>
          </p:cNvSpPr>
          <p:nvPr>
            <p:ph sz="quarter" idx="4"/>
          </p:nvPr>
        </p:nvSpPr>
        <p:spPr/>
        <p:txBody>
          <a:bodyPr>
            <a:normAutofit lnSpcReduction="10000"/>
          </a:bodyPr>
          <a:lstStyle/>
          <a:p>
            <a:pPr>
              <a:defRPr/>
            </a:pPr>
            <a:r>
              <a:rPr lang="en-US" b="1" dirty="0"/>
              <a:t>Auditory learning</a:t>
            </a:r>
          </a:p>
          <a:p>
            <a:pPr>
              <a:defRPr/>
            </a:pPr>
            <a:r>
              <a:rPr lang="en-US" b="1" dirty="0"/>
              <a:t>Short-term memory</a:t>
            </a:r>
          </a:p>
          <a:p>
            <a:pPr>
              <a:defRPr/>
            </a:pPr>
            <a:r>
              <a:rPr lang="en-US" b="1" dirty="0"/>
              <a:t>Rhythm </a:t>
            </a:r>
          </a:p>
          <a:p>
            <a:pPr>
              <a:defRPr/>
            </a:pPr>
            <a:r>
              <a:rPr lang="en-US" b="1" dirty="0"/>
              <a:t>Meta skills and rigidity</a:t>
            </a:r>
          </a:p>
          <a:p>
            <a:pPr>
              <a:defRPr/>
            </a:pPr>
            <a:r>
              <a:rPr lang="en-US" b="1" dirty="0"/>
              <a:t>Internal motivation to improve</a:t>
            </a:r>
          </a:p>
          <a:p>
            <a:pPr>
              <a:defRPr/>
            </a:pPr>
            <a:r>
              <a:rPr lang="en-US" b="1" dirty="0"/>
              <a:t>Poor turn-taking and reciprocal skills.</a:t>
            </a:r>
          </a:p>
          <a:p>
            <a:pPr>
              <a:defRPr/>
            </a:pPr>
            <a:r>
              <a:rPr lang="en-US" b="1" dirty="0"/>
              <a:t>Empathy and affect</a:t>
            </a:r>
          </a:p>
          <a:p>
            <a:pPr>
              <a:defRPr/>
            </a:pPr>
            <a:endParaRPr lang="en-US" dirty="0"/>
          </a:p>
          <a:p>
            <a:endParaRPr lang="en-US" dirty="0"/>
          </a:p>
        </p:txBody>
      </p:sp>
      <p:sp>
        <p:nvSpPr>
          <p:cNvPr id="2" name="Title 1">
            <a:extLst>
              <a:ext uri="{FF2B5EF4-FFF2-40B4-BE49-F238E27FC236}">
                <a16:creationId xmlns:a16="http://schemas.microsoft.com/office/drawing/2014/main" id="{2C856741-3559-BD44-A9C8-2541AA095260}"/>
              </a:ext>
            </a:extLst>
          </p:cNvPr>
          <p:cNvSpPr>
            <a:spLocks noGrp="1"/>
          </p:cNvSpPr>
          <p:nvPr>
            <p:ph type="title"/>
          </p:nvPr>
        </p:nvSpPr>
        <p:spPr/>
        <p:txBody>
          <a:bodyPr>
            <a:normAutofit/>
          </a:bodyPr>
          <a:lstStyle/>
          <a:p>
            <a:pPr algn="ctr"/>
            <a:r>
              <a:rPr lang="en-US" sz="4500" b="1" dirty="0">
                <a:solidFill>
                  <a:srgbClr val="C00000"/>
                </a:solidFill>
                <a:latin typeface="Aldhabi" pitchFamily="2" charset="-78"/>
                <a:cs typeface="Aldhabi" pitchFamily="2" charset="-78"/>
              </a:rPr>
              <a:t>Use Strengths to Overcome Weaknesses</a:t>
            </a:r>
          </a:p>
        </p:txBody>
      </p:sp>
    </p:spTree>
    <p:extLst>
      <p:ext uri="{BB962C8B-B14F-4D97-AF65-F5344CB8AC3E}">
        <p14:creationId xmlns:p14="http://schemas.microsoft.com/office/powerpoint/2010/main" val="2204664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0699" y="687480"/>
            <a:ext cx="5605629" cy="994172"/>
          </a:xfrm>
        </p:spPr>
        <p:txBody>
          <a:bodyPr>
            <a:normAutofit/>
          </a:bodyPr>
          <a:lstStyle/>
          <a:p>
            <a:r>
              <a:rPr lang="en-US" sz="3850" b="1"/>
              <a:t>What is Communication?</a:t>
            </a:r>
          </a:p>
        </p:txBody>
      </p:sp>
      <p:sp>
        <p:nvSpPr>
          <p:cNvPr id="3" name="Content Placeholder 2"/>
          <p:cNvSpPr>
            <a:spLocks noGrp="1"/>
          </p:cNvSpPr>
          <p:nvPr>
            <p:ph idx="1"/>
          </p:nvPr>
        </p:nvSpPr>
        <p:spPr>
          <a:xfrm>
            <a:off x="852321" y="2227943"/>
            <a:ext cx="5033221" cy="3788227"/>
          </a:xfrm>
        </p:spPr>
        <p:txBody>
          <a:bodyPr anchor="ctr">
            <a:normAutofit/>
          </a:bodyPr>
          <a:lstStyle/>
          <a:p>
            <a:r>
              <a:rPr lang="en-US" sz="1900"/>
              <a:t>Communication is any attempt to convey information or news.</a:t>
            </a:r>
          </a:p>
          <a:p>
            <a:r>
              <a:rPr lang="en-US" sz="1900"/>
              <a:t>OR</a:t>
            </a:r>
          </a:p>
          <a:p>
            <a:r>
              <a:rPr lang="en-US" sz="1900"/>
              <a:t>A means of connection between people or places, in particular.</a:t>
            </a:r>
          </a:p>
          <a:p>
            <a:endParaRPr lang="en-US" sz="1900" b="1"/>
          </a:p>
          <a:p>
            <a:endParaRPr lang="en-US" sz="1900" b="1"/>
          </a:p>
          <a:p>
            <a:r>
              <a:rPr lang="en-US" sz="1900" b="1"/>
              <a:t>Our children tend to be good communicators.</a:t>
            </a:r>
          </a:p>
          <a:p>
            <a:r>
              <a:rPr lang="en-US" sz="1900" b="1"/>
              <a:t>However, they may not be very effective at communicating appropriately.</a:t>
            </a:r>
          </a:p>
          <a:p>
            <a:pPr>
              <a:buNone/>
            </a:pPr>
            <a:endParaRPr lang="en-US" sz="1900"/>
          </a:p>
        </p:txBody>
      </p:sp>
      <p:pic>
        <p:nvPicPr>
          <p:cNvPr id="7" name="Graphic 6" descr="Quotes">
            <a:extLst>
              <a:ext uri="{FF2B5EF4-FFF2-40B4-BE49-F238E27FC236}">
                <a16:creationId xmlns:a16="http://schemas.microsoft.com/office/drawing/2014/main" id="{AB104B22-6923-4CF2-9546-815E0102A77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24964" y="2865141"/>
            <a:ext cx="1143455" cy="1143455"/>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91" name="Freeform: Shape 138">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985" name="Title 1">
            <a:extLst>
              <a:ext uri="{FF2B5EF4-FFF2-40B4-BE49-F238E27FC236}">
                <a16:creationId xmlns:a16="http://schemas.microsoft.com/office/drawing/2014/main" id="{D4BF6A22-2DA8-F94E-B237-5F0A66654899}"/>
              </a:ext>
            </a:extLst>
          </p:cNvPr>
          <p:cNvSpPr>
            <a:spLocks noGrp="1" noChangeArrowheads="1"/>
          </p:cNvSpPr>
          <p:nvPr>
            <p:ph type="title"/>
          </p:nvPr>
        </p:nvSpPr>
        <p:spPr>
          <a:xfrm>
            <a:off x="647271" y="1012004"/>
            <a:ext cx="2562119" cy="4795408"/>
          </a:xfrm>
        </p:spPr>
        <p:txBody>
          <a:bodyPr>
            <a:normAutofit/>
          </a:bodyPr>
          <a:lstStyle/>
          <a:p>
            <a:pPr>
              <a:defRPr/>
            </a:pPr>
            <a:r>
              <a:rPr lang="en-US" altLang="en-US" sz="1800" b="1" dirty="0">
                <a:solidFill>
                  <a:srgbClr val="FFFFFF"/>
                </a:solidFill>
                <a:latin typeface="+mn-lt"/>
              </a:rPr>
              <a:t>Perceptual Characteristics of Speech</a:t>
            </a:r>
          </a:p>
        </p:txBody>
      </p:sp>
      <p:graphicFrame>
        <p:nvGraphicFramePr>
          <p:cNvPr id="41990" name="Content Placeholder 2">
            <a:extLst>
              <a:ext uri="{FF2B5EF4-FFF2-40B4-BE49-F238E27FC236}">
                <a16:creationId xmlns:a16="http://schemas.microsoft.com/office/drawing/2014/main" id="{3BCA9D94-CC47-4EB2-8610-209D8856F85B}"/>
              </a:ext>
            </a:extLst>
          </p:cNvPr>
          <p:cNvGraphicFramePr>
            <a:graphicFrameLocks noGrp="1"/>
          </p:cNvGraphicFramePr>
          <p:nvPr>
            <p:ph idx="1"/>
            <p:extLst>
              <p:ext uri="{D42A27DB-BD31-4B8C-83A1-F6EECF244321}">
                <p14:modId xmlns:p14="http://schemas.microsoft.com/office/powerpoint/2010/main" val="1154073244"/>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331312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5B336162-B533-4EFE-8BB3-8EBB4A5E32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85788" cy="6858000"/>
          </a:xfrm>
          <a:prstGeom prst="rect">
            <a:avLst/>
          </a:pr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93" name="Title 1">
            <a:extLst>
              <a:ext uri="{FF2B5EF4-FFF2-40B4-BE49-F238E27FC236}">
                <a16:creationId xmlns:a16="http://schemas.microsoft.com/office/drawing/2014/main" id="{74876BC1-A3A1-BC42-9023-0234C732B6AB}"/>
              </a:ext>
            </a:extLst>
          </p:cNvPr>
          <p:cNvSpPr>
            <a:spLocks noGrp="1" noChangeArrowheads="1"/>
          </p:cNvSpPr>
          <p:nvPr>
            <p:ph type="title"/>
          </p:nvPr>
        </p:nvSpPr>
        <p:spPr>
          <a:xfrm>
            <a:off x="622335" y="2745736"/>
            <a:ext cx="2774103" cy="1366528"/>
          </a:xfrm>
          <a:solidFill>
            <a:srgbClr val="FFFFFF"/>
          </a:solidFill>
          <a:ln w="25400" cap="sq">
            <a:solidFill>
              <a:srgbClr val="404040"/>
            </a:solidFill>
            <a:miter lim="800000"/>
          </a:ln>
        </p:spPr>
        <p:txBody>
          <a:bodyPr>
            <a:normAutofit/>
          </a:bodyPr>
          <a:lstStyle/>
          <a:p>
            <a:pPr algn="ctr">
              <a:defRPr/>
            </a:pPr>
            <a:r>
              <a:rPr lang="en-US" altLang="en-US" sz="2800" b="1">
                <a:solidFill>
                  <a:srgbClr val="262626"/>
                </a:solidFill>
                <a:latin typeface="+mn-lt"/>
              </a:rPr>
              <a:t>Speech Clarity is Complex</a:t>
            </a:r>
          </a:p>
        </p:txBody>
      </p:sp>
      <p:sp>
        <p:nvSpPr>
          <p:cNvPr id="38914" name="Content Placeholder 2">
            <a:extLst>
              <a:ext uri="{FF2B5EF4-FFF2-40B4-BE49-F238E27FC236}">
                <a16:creationId xmlns:a16="http://schemas.microsoft.com/office/drawing/2014/main" id="{15A889BF-099B-4041-ACFE-EFA5F93E06AD}"/>
              </a:ext>
            </a:extLst>
          </p:cNvPr>
          <p:cNvSpPr>
            <a:spLocks noGrp="1" noChangeArrowheads="1"/>
          </p:cNvSpPr>
          <p:nvPr>
            <p:ph idx="1"/>
          </p:nvPr>
        </p:nvSpPr>
        <p:spPr>
          <a:xfrm>
            <a:off x="4536886" y="802638"/>
            <a:ext cx="4056522" cy="5252722"/>
          </a:xfrm>
        </p:spPr>
        <p:txBody>
          <a:bodyPr anchor="ctr">
            <a:normAutofit/>
          </a:bodyPr>
          <a:lstStyle/>
          <a:p>
            <a:pPr eaLnBrk="1" hangingPunct="1">
              <a:buFont typeface="Wingdings 3" pitchFamily="2" charset="2"/>
              <a:buChar char=""/>
            </a:pPr>
            <a:r>
              <a:rPr lang="en-US" altLang="en-US" sz="1800" dirty="0"/>
              <a:t>Segmental</a:t>
            </a:r>
          </a:p>
          <a:p>
            <a:pPr lvl="1" eaLnBrk="1" hangingPunct="1">
              <a:buFont typeface="Wingdings 3" pitchFamily="2" charset="2"/>
              <a:buChar char=""/>
            </a:pPr>
            <a:r>
              <a:rPr lang="en-US" altLang="en-US" sz="1800" dirty="0"/>
              <a:t>Articulation: sound production</a:t>
            </a:r>
          </a:p>
          <a:p>
            <a:pPr lvl="1" eaLnBrk="1" hangingPunct="1">
              <a:buFont typeface="Wingdings 3" pitchFamily="2" charset="2"/>
              <a:buChar char=""/>
            </a:pPr>
            <a:r>
              <a:rPr lang="en-US" altLang="en-US" sz="1800" dirty="0"/>
              <a:t>Phonology: systems and patterns of sounds to convey meaning</a:t>
            </a:r>
          </a:p>
          <a:p>
            <a:pPr lvl="1" eaLnBrk="1" hangingPunct="1">
              <a:buFont typeface="Wingdings 3" pitchFamily="2" charset="2"/>
              <a:buChar char=""/>
            </a:pPr>
            <a:r>
              <a:rPr lang="en-US" altLang="en-US" sz="1800" dirty="0"/>
              <a:t>Motor Planning: imprecise timing of coordinated movements</a:t>
            </a:r>
          </a:p>
          <a:p>
            <a:pPr marL="342900" lvl="1" indent="0" eaLnBrk="1" hangingPunct="1">
              <a:buNone/>
            </a:pPr>
            <a:endParaRPr lang="en-US" altLang="en-US" sz="1800" dirty="0"/>
          </a:p>
          <a:p>
            <a:pPr eaLnBrk="1" hangingPunct="1">
              <a:buFont typeface="Wingdings 3" pitchFamily="2" charset="2"/>
              <a:buChar char=""/>
            </a:pPr>
            <a:r>
              <a:rPr lang="en-US" altLang="en-US" sz="1800" b="1" dirty="0"/>
              <a:t>Suprasegmental (quality)</a:t>
            </a:r>
          </a:p>
          <a:p>
            <a:pPr lvl="1" eaLnBrk="1" hangingPunct="1">
              <a:buFont typeface="Wingdings 3" pitchFamily="2" charset="2"/>
              <a:buChar char=""/>
            </a:pPr>
            <a:r>
              <a:rPr lang="en-US" altLang="en-US" sz="1800" b="1" dirty="0"/>
              <a:t>Prosody: Intonation, rhythm, rate</a:t>
            </a:r>
          </a:p>
          <a:p>
            <a:pPr lvl="1" eaLnBrk="1" hangingPunct="1">
              <a:buFont typeface="Wingdings 3" pitchFamily="2" charset="2"/>
              <a:buChar char=""/>
            </a:pPr>
            <a:r>
              <a:rPr lang="en-US" altLang="en-US" sz="1800" b="1" dirty="0"/>
              <a:t>Voice: pitch and loudness</a:t>
            </a:r>
          </a:p>
          <a:p>
            <a:pPr lvl="1" eaLnBrk="1" hangingPunct="1">
              <a:buFont typeface="Wingdings 3" pitchFamily="2" charset="2"/>
              <a:buChar char=""/>
            </a:pPr>
            <a:r>
              <a:rPr lang="en-US" altLang="en-US" sz="1800" b="1" dirty="0"/>
              <a:t>Sustaining phonation</a:t>
            </a:r>
          </a:p>
          <a:p>
            <a:pPr lvl="1" eaLnBrk="1" hangingPunct="1">
              <a:buFont typeface="Wingdings 3" pitchFamily="2" charset="2"/>
              <a:buChar char=""/>
            </a:pPr>
            <a:r>
              <a:rPr lang="en-US" altLang="en-US" sz="1800" b="1" dirty="0"/>
              <a:t>Syllable and word Stress</a:t>
            </a:r>
          </a:p>
          <a:p>
            <a:pPr lvl="1" eaLnBrk="1" hangingPunct="1">
              <a:buFont typeface="Wingdings 3" pitchFamily="2" charset="2"/>
              <a:buChar char=""/>
            </a:pPr>
            <a:r>
              <a:rPr lang="en-US" altLang="en-US" sz="1800" b="1" dirty="0"/>
              <a:t>Resonance: </a:t>
            </a:r>
            <a:r>
              <a:rPr lang="en-US" altLang="en-US" sz="1800" b="1" dirty="0" err="1"/>
              <a:t>hypernasal</a:t>
            </a:r>
            <a:r>
              <a:rPr lang="en-US" altLang="en-US" sz="1800" b="1" dirty="0"/>
              <a:t>, </a:t>
            </a:r>
            <a:r>
              <a:rPr lang="en-US" altLang="en-US" sz="1800" b="1" dirty="0" err="1"/>
              <a:t>hyponasal</a:t>
            </a:r>
            <a:endParaRPr lang="en-US" altLang="en-US" sz="1800" b="1" dirty="0"/>
          </a:p>
          <a:p>
            <a:pPr lvl="1" eaLnBrk="1" hangingPunct="1">
              <a:buFont typeface="Wingdings 3" pitchFamily="2" charset="2"/>
              <a:buChar char=""/>
            </a:pPr>
            <a:r>
              <a:rPr lang="en-US" altLang="en-US" sz="1800" b="1" dirty="0"/>
              <a:t>Fluency</a:t>
            </a:r>
          </a:p>
          <a:p>
            <a:pPr eaLnBrk="1" hangingPunct="1">
              <a:buFont typeface="Wingdings 3" pitchFamily="2" charset="2"/>
              <a:buChar char=""/>
            </a:pPr>
            <a:endParaRPr lang="en-US" altLang="en-US" sz="1800" dirty="0"/>
          </a:p>
        </p:txBody>
      </p:sp>
    </p:spTree>
    <p:extLst>
      <p:ext uri="{BB962C8B-B14F-4D97-AF65-F5344CB8AC3E}">
        <p14:creationId xmlns:p14="http://schemas.microsoft.com/office/powerpoint/2010/main" val="4014596645"/>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3134" y="0"/>
            <a:ext cx="9438087" cy="6853238"/>
            <a:chOff x="-417513" y="0"/>
            <a:chExt cx="12584114" cy="6853238"/>
          </a:xfrm>
        </p:grpSpPr>
        <p:sp>
          <p:nvSpPr>
            <p:cNvPr id="11"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3" name="Group 32">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108" y="1699589"/>
            <a:ext cx="2755857" cy="3470421"/>
            <a:chOff x="697883" y="1816768"/>
            <a:chExt cx="3674476" cy="3470421"/>
          </a:xfrm>
        </p:grpSpPr>
        <p:sp>
          <p:nvSpPr>
            <p:cNvPr id="34" name="Rectangle 33">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a:extLst>
              <a:ext uri="{FF2B5EF4-FFF2-40B4-BE49-F238E27FC236}">
                <a16:creationId xmlns:a16="http://schemas.microsoft.com/office/drawing/2014/main" id="{B1246974-2185-F447-AE0F-CB7F1322DFDA}"/>
              </a:ext>
            </a:extLst>
          </p:cNvPr>
          <p:cNvSpPr>
            <a:spLocks noGrp="1"/>
          </p:cNvSpPr>
          <p:nvPr>
            <p:ph type="title"/>
          </p:nvPr>
        </p:nvSpPr>
        <p:spPr>
          <a:xfrm>
            <a:off x="678657" y="2415322"/>
            <a:ext cx="2588798" cy="2399869"/>
          </a:xfrm>
        </p:spPr>
        <p:txBody>
          <a:bodyPr>
            <a:normAutofit/>
          </a:bodyPr>
          <a:lstStyle/>
          <a:p>
            <a:pPr algn="ctr"/>
            <a:r>
              <a:rPr lang="en-US" sz="3500" b="1">
                <a:solidFill>
                  <a:srgbClr val="FFFFFF"/>
                </a:solidFill>
              </a:rPr>
              <a:t>Voice</a:t>
            </a:r>
          </a:p>
        </p:txBody>
      </p:sp>
      <p:sp>
        <p:nvSpPr>
          <p:cNvPr id="3" name="Content Placeholder 2">
            <a:extLst>
              <a:ext uri="{FF2B5EF4-FFF2-40B4-BE49-F238E27FC236}">
                <a16:creationId xmlns:a16="http://schemas.microsoft.com/office/drawing/2014/main" id="{5493236B-FD8D-0B4D-8F0F-C35FA7AC9E8A}"/>
              </a:ext>
            </a:extLst>
          </p:cNvPr>
          <p:cNvSpPr>
            <a:spLocks noGrp="1"/>
          </p:cNvSpPr>
          <p:nvPr>
            <p:ph idx="1"/>
          </p:nvPr>
        </p:nvSpPr>
        <p:spPr>
          <a:xfrm>
            <a:off x="3840480" y="385764"/>
            <a:ext cx="4711446" cy="6161340"/>
          </a:xfrm>
        </p:spPr>
        <p:txBody>
          <a:bodyPr anchor="ctr">
            <a:normAutofit lnSpcReduction="10000"/>
          </a:bodyPr>
          <a:lstStyle/>
          <a:p>
            <a:r>
              <a:rPr lang="en-US" sz="1800" dirty="0">
                <a:effectLst/>
              </a:rPr>
              <a:t>Voice difficulties for people with DS are believed to be due to many factors including:</a:t>
            </a:r>
          </a:p>
          <a:p>
            <a:pPr lvl="0"/>
            <a:r>
              <a:rPr lang="en-US" sz="1800" dirty="0">
                <a:effectLst/>
              </a:rPr>
              <a:t>Smaller skeletal anatomy including the jaw, palate, and nasal airway</a:t>
            </a:r>
          </a:p>
          <a:p>
            <a:pPr lvl="0"/>
            <a:r>
              <a:rPr lang="en-US" sz="1800" dirty="0">
                <a:effectLst/>
              </a:rPr>
              <a:t>Dysarthria (muscle weakness) and low muscle tone cause slower and less coordinated movements and controlled respiration. Smaller and windier ear canals.</a:t>
            </a:r>
          </a:p>
          <a:p>
            <a:pPr lvl="0"/>
            <a:r>
              <a:rPr lang="en-US" sz="1800" dirty="0">
                <a:effectLst/>
              </a:rPr>
              <a:t>Transient and permanent hearing loss. </a:t>
            </a:r>
          </a:p>
          <a:p>
            <a:pPr lvl="0"/>
            <a:r>
              <a:rPr lang="en-US" sz="1800" dirty="0">
                <a:effectLst/>
              </a:rPr>
              <a:t>Less hydrated due to poor sense of thirst (may be due to low muscle tone and higher pain and discomfort tolerances) and mouth breathing that dries the mucosal membranes of the nose, mouth, and throat/vocal chords.</a:t>
            </a:r>
          </a:p>
          <a:p>
            <a:pPr lvl="0"/>
            <a:r>
              <a:rPr lang="en-US" sz="1800" dirty="0">
                <a:effectLst/>
              </a:rPr>
              <a:t>Reduced metalinguistic awareness (ability to hear oneself and correct errors in speech and expressive language).</a:t>
            </a:r>
          </a:p>
          <a:p>
            <a:pPr lvl="0"/>
            <a:r>
              <a:rPr lang="en-US" sz="1800" b="1" dirty="0">
                <a:effectLst/>
              </a:rPr>
              <a:t>Higher energy to produce sound and potential vocal abuse. It takes two times the energy to initiate voice than those without compromised muscle function.</a:t>
            </a:r>
          </a:p>
          <a:p>
            <a:pPr lvl="0"/>
            <a:r>
              <a:rPr lang="en-US" sz="1800" b="1" dirty="0"/>
              <a:t>“</a:t>
            </a:r>
            <a:r>
              <a:rPr lang="en-US" sz="1800" dirty="0"/>
              <a:t>Most people with DS </a:t>
            </a:r>
            <a:r>
              <a:rPr lang="en-US" sz="1800" b="1" dirty="0"/>
              <a:t>can’t </a:t>
            </a:r>
            <a:r>
              <a:rPr lang="en-US" sz="1800" dirty="0"/>
              <a:t>sing</a:t>
            </a:r>
            <a:r>
              <a:rPr lang="en-US" sz="1800" b="1" dirty="0"/>
              <a:t>.”</a:t>
            </a:r>
            <a:endParaRPr lang="en-US" sz="1800" b="1" dirty="0">
              <a:effectLst/>
            </a:endParaRPr>
          </a:p>
          <a:p>
            <a:endParaRPr lang="en-US" sz="1400" dirty="0"/>
          </a:p>
        </p:txBody>
      </p:sp>
    </p:spTree>
    <p:extLst>
      <p:ext uri="{BB962C8B-B14F-4D97-AF65-F5344CB8AC3E}">
        <p14:creationId xmlns:p14="http://schemas.microsoft.com/office/powerpoint/2010/main" val="19664418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443B4-B2F4-9B45-9A6F-D943BA75553C}"/>
              </a:ext>
            </a:extLst>
          </p:cNvPr>
          <p:cNvSpPr>
            <a:spLocks noGrp="1"/>
          </p:cNvSpPr>
          <p:nvPr>
            <p:ph type="title"/>
          </p:nvPr>
        </p:nvSpPr>
        <p:spPr/>
        <p:txBody>
          <a:bodyPr/>
          <a:lstStyle/>
          <a:p>
            <a:r>
              <a:rPr lang="en-US" b="1" dirty="0"/>
              <a:t>Vocal Misuse/Abuse</a:t>
            </a:r>
          </a:p>
        </p:txBody>
      </p:sp>
      <p:sp>
        <p:nvSpPr>
          <p:cNvPr id="3" name="Content Placeholder 2">
            <a:extLst>
              <a:ext uri="{FF2B5EF4-FFF2-40B4-BE49-F238E27FC236}">
                <a16:creationId xmlns:a16="http://schemas.microsoft.com/office/drawing/2014/main" id="{6C1F7018-8595-3C48-B7A1-1B7DD4F6B191}"/>
              </a:ext>
            </a:extLst>
          </p:cNvPr>
          <p:cNvSpPr>
            <a:spLocks noGrp="1"/>
          </p:cNvSpPr>
          <p:nvPr>
            <p:ph idx="1"/>
          </p:nvPr>
        </p:nvSpPr>
        <p:spPr/>
        <p:txBody>
          <a:bodyPr>
            <a:normAutofit/>
          </a:bodyPr>
          <a:lstStyle/>
          <a:p>
            <a:r>
              <a:rPr lang="en-US" dirty="0"/>
              <a:t>Low muscle tone can make the feeling of doing something more dramatically or harder feel better.</a:t>
            </a:r>
          </a:p>
          <a:p>
            <a:r>
              <a:rPr lang="en-US" dirty="0"/>
              <a:t>Many of our children engage in damaging and inappropriate communication strategies.</a:t>
            </a:r>
          </a:p>
          <a:p>
            <a:r>
              <a:rPr lang="en-US" dirty="0"/>
              <a:t>These include yelling, grunting, growling, screaming.</a:t>
            </a:r>
          </a:p>
          <a:p>
            <a:r>
              <a:rPr lang="en-US" dirty="0"/>
              <a:t>These behaviors can damage the vocal folds and result in less than optimal vocal qualities : hoarseness, vocal fry (creakiness), etc.</a:t>
            </a:r>
          </a:p>
          <a:p>
            <a:endParaRPr lang="en-US" dirty="0"/>
          </a:p>
        </p:txBody>
      </p:sp>
    </p:spTree>
    <p:extLst>
      <p:ext uri="{BB962C8B-B14F-4D97-AF65-F5344CB8AC3E}">
        <p14:creationId xmlns:p14="http://schemas.microsoft.com/office/powerpoint/2010/main" val="19398657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884419" y="826680"/>
            <a:ext cx="7375161" cy="1325563"/>
          </a:xfrm>
        </p:spPr>
        <p:txBody>
          <a:bodyPr>
            <a:normAutofit/>
          </a:bodyPr>
          <a:lstStyle/>
          <a:p>
            <a:pPr algn="ctr"/>
            <a:r>
              <a:rPr lang="en-US" sz="3500" b="1">
                <a:solidFill>
                  <a:srgbClr val="FFFFFF"/>
                </a:solidFill>
              </a:rPr>
              <a:t>Strategies for Vocal Mis/Abuse</a:t>
            </a:r>
          </a:p>
        </p:txBody>
      </p:sp>
      <p:graphicFrame>
        <p:nvGraphicFramePr>
          <p:cNvPr id="5" name="Content Placeholder 2">
            <a:extLst>
              <a:ext uri="{FF2B5EF4-FFF2-40B4-BE49-F238E27FC236}">
                <a16:creationId xmlns:a16="http://schemas.microsoft.com/office/drawing/2014/main" id="{41EF59D3-D6FB-47CA-92CC-6B00EA31C9C4}"/>
              </a:ext>
            </a:extLst>
          </p:cNvPr>
          <p:cNvGraphicFramePr>
            <a:graphicFrameLocks noGrp="1"/>
          </p:cNvGraphicFramePr>
          <p:nvPr>
            <p:ph idx="1"/>
            <p:extLst>
              <p:ext uri="{D42A27DB-BD31-4B8C-83A1-F6EECF244321}">
                <p14:modId xmlns:p14="http://schemas.microsoft.com/office/powerpoint/2010/main" val="2776678621"/>
              </p:ext>
            </p:extLst>
          </p:nvPr>
        </p:nvGraphicFramePr>
        <p:xfrm>
          <a:off x="777240" y="2899956"/>
          <a:ext cx="7589520" cy="3131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621189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EB97D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000" b="1" dirty="0"/>
              <a:t>Resonance</a:t>
            </a:r>
          </a:p>
        </p:txBody>
      </p:sp>
      <p:sp>
        <p:nvSpPr>
          <p:cNvPr id="3" name="Content Placeholder 2"/>
          <p:cNvSpPr>
            <a:spLocks noGrp="1"/>
          </p:cNvSpPr>
          <p:nvPr>
            <p:ph idx="1"/>
          </p:nvPr>
        </p:nvSpPr>
        <p:spPr/>
        <p:txBody>
          <a:bodyPr>
            <a:normAutofit fontScale="77500" lnSpcReduction="20000"/>
          </a:bodyPr>
          <a:lstStyle/>
          <a:p>
            <a:r>
              <a:rPr lang="en-US" dirty="0"/>
              <a:t>Resonance is how the voice is emitted (mouth or nose).</a:t>
            </a:r>
          </a:p>
          <a:p>
            <a:r>
              <a:rPr lang="en-US" dirty="0"/>
              <a:t>Two types: </a:t>
            </a:r>
            <a:r>
              <a:rPr lang="en-US" dirty="0" err="1"/>
              <a:t>hyponasality</a:t>
            </a:r>
            <a:r>
              <a:rPr lang="en-US" dirty="0"/>
              <a:t> and </a:t>
            </a:r>
            <a:r>
              <a:rPr lang="en-US" dirty="0" err="1"/>
              <a:t>hypernasality</a:t>
            </a:r>
            <a:r>
              <a:rPr lang="en-US" dirty="0"/>
              <a:t>.</a:t>
            </a:r>
          </a:p>
          <a:p>
            <a:r>
              <a:rPr lang="en-US" dirty="0" err="1"/>
              <a:t>Hyponasality</a:t>
            </a:r>
            <a:r>
              <a:rPr lang="en-US" dirty="0"/>
              <a:t>: a quality of voice in which there is a complete lack of nasal emission of air and nasal resonance, so that the speaker sounds as if he has a cold.</a:t>
            </a:r>
          </a:p>
          <a:p>
            <a:r>
              <a:rPr lang="en-US" dirty="0" err="1"/>
              <a:t>Hypernasality</a:t>
            </a:r>
            <a:r>
              <a:rPr lang="en-US" dirty="0"/>
              <a:t>: a quality of voice in which the emission of air through the nose is excessive due to </a:t>
            </a:r>
            <a:r>
              <a:rPr lang="en-US" dirty="0" err="1"/>
              <a:t>velopharyngeal</a:t>
            </a:r>
            <a:r>
              <a:rPr lang="en-US" dirty="0"/>
              <a:t> insufficiency; it causes deterioration of intelligibility of speech.</a:t>
            </a:r>
          </a:p>
          <a:p>
            <a:r>
              <a:rPr lang="en-US" dirty="0"/>
              <a:t>Our children with the diagnosis of Down syndrome may have either or both qualities, but most often display </a:t>
            </a:r>
            <a:r>
              <a:rPr lang="en-US" dirty="0" err="1"/>
              <a:t>hyponasality</a:t>
            </a:r>
            <a:r>
              <a:rPr lang="en-US" dirty="0"/>
              <a:t>.</a:t>
            </a:r>
          </a:p>
          <a:p>
            <a:r>
              <a:rPr lang="en-US" dirty="0"/>
              <a:t>Resonance can greatly affect how well a speaker is understood even when articulation and speech clarity is perfect.</a:t>
            </a:r>
          </a:p>
        </p:txBody>
      </p:sp>
    </p:spTree>
    <p:extLst>
      <p:ext uri="{BB962C8B-B14F-4D97-AF65-F5344CB8AC3E}">
        <p14:creationId xmlns:p14="http://schemas.microsoft.com/office/powerpoint/2010/main" val="33989153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7929" cy="6858000"/>
          </a:xfrm>
          <a:prstGeom prst="rect">
            <a:avLst/>
          </a:prstGeom>
          <a:gradFill>
            <a:gsLst>
              <a:gs pos="0">
                <a:srgbClr val="00B0F0">
                  <a:lumMod val="90000"/>
                </a:srgbClr>
              </a:gs>
              <a:gs pos="25000">
                <a:srgbClr val="00B0F0">
                  <a:lumMod val="90000"/>
                </a:srgb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80059" y="2053641"/>
            <a:ext cx="2751871" cy="2760098"/>
          </a:xfrm>
        </p:spPr>
        <p:txBody>
          <a:bodyPr>
            <a:normAutofit/>
          </a:bodyPr>
          <a:lstStyle/>
          <a:p>
            <a:r>
              <a:rPr lang="en-US" b="1">
                <a:solidFill>
                  <a:srgbClr val="FFFFFF"/>
                </a:solidFill>
              </a:rPr>
              <a:t>Strategies for Resonance</a:t>
            </a:r>
          </a:p>
        </p:txBody>
      </p:sp>
      <p:sp>
        <p:nvSpPr>
          <p:cNvPr id="3" name="Content Placeholder 2"/>
          <p:cNvSpPr>
            <a:spLocks noGrp="1"/>
          </p:cNvSpPr>
          <p:nvPr>
            <p:ph idx="1"/>
          </p:nvPr>
        </p:nvSpPr>
        <p:spPr>
          <a:xfrm>
            <a:off x="4567930" y="801866"/>
            <a:ext cx="3979563" cy="5230634"/>
          </a:xfrm>
        </p:spPr>
        <p:txBody>
          <a:bodyPr anchor="ctr">
            <a:normAutofit/>
          </a:bodyPr>
          <a:lstStyle/>
          <a:p>
            <a:r>
              <a:rPr lang="en-US" sz="1600">
                <a:solidFill>
                  <a:srgbClr val="000000"/>
                </a:solidFill>
              </a:rPr>
              <a:t>Therefore, we must teach our children how to speak with sound emitted through the mouth when saying non-nasal sounds.</a:t>
            </a:r>
          </a:p>
          <a:p>
            <a:r>
              <a:rPr lang="en-US" sz="1600">
                <a:solidFill>
                  <a:srgbClr val="000000"/>
                </a:solidFill>
              </a:rPr>
              <a:t>This can be difficult due to the need for metalinguistic awareness and self monitoring and modulation.</a:t>
            </a:r>
          </a:p>
          <a:p>
            <a:r>
              <a:rPr lang="en-US" sz="1600">
                <a:solidFill>
                  <a:srgbClr val="000000"/>
                </a:solidFill>
              </a:rPr>
              <a:t>Oral-nasal contrasts</a:t>
            </a:r>
          </a:p>
          <a:p>
            <a:r>
              <a:rPr lang="en-US" sz="1600">
                <a:solidFill>
                  <a:srgbClr val="000000"/>
                </a:solidFill>
              </a:rPr>
              <a:t>Singing</a:t>
            </a:r>
          </a:p>
          <a:p>
            <a:r>
              <a:rPr lang="en-US" sz="1600">
                <a:solidFill>
                  <a:srgbClr val="000000"/>
                </a:solidFill>
              </a:rPr>
              <a:t>“oo-ee-ah”</a:t>
            </a:r>
          </a:p>
          <a:p>
            <a:r>
              <a:rPr lang="en-US" sz="1600">
                <a:solidFill>
                  <a:srgbClr val="000000"/>
                </a:solidFill>
              </a:rPr>
              <a:t>Prolonged vowels</a:t>
            </a:r>
          </a:p>
          <a:p>
            <a:r>
              <a:rPr lang="en-US" sz="1600">
                <a:solidFill>
                  <a:srgbClr val="000000"/>
                </a:solidFill>
              </a:rPr>
              <a:t>Horns and straws: blowing difficult horns and drinking continuously through difficult straws causes the velum to raise if there is any velopharyngeal weakness.</a:t>
            </a:r>
          </a:p>
          <a:p>
            <a:r>
              <a:rPr lang="en-US" sz="1600">
                <a:solidFill>
                  <a:srgbClr val="000000"/>
                </a:solidFill>
              </a:rPr>
              <a:t>Medical intervention: allergy medications, nasal sprays; adenoids and tonsils checked by pediatrician or ENT.</a:t>
            </a:r>
          </a:p>
        </p:txBody>
      </p:sp>
    </p:spTree>
    <p:extLst>
      <p:ext uri="{BB962C8B-B14F-4D97-AF65-F5344CB8AC3E}">
        <p14:creationId xmlns:p14="http://schemas.microsoft.com/office/powerpoint/2010/main" val="38884647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42F86-8EDD-394D-B294-4C625DA2BCB9}"/>
              </a:ext>
            </a:extLst>
          </p:cNvPr>
          <p:cNvSpPr>
            <a:spLocks noGrp="1"/>
          </p:cNvSpPr>
          <p:nvPr>
            <p:ph type="title"/>
          </p:nvPr>
        </p:nvSpPr>
        <p:spPr/>
        <p:txBody>
          <a:bodyPr>
            <a:noAutofit/>
          </a:bodyPr>
          <a:lstStyle/>
          <a:p>
            <a:pPr algn="ctr"/>
            <a:r>
              <a:rPr lang="en-US" sz="5000" b="1" dirty="0"/>
              <a:t>Metalinguistic Awareness </a:t>
            </a:r>
          </a:p>
        </p:txBody>
      </p:sp>
      <p:sp>
        <p:nvSpPr>
          <p:cNvPr id="3" name="Content Placeholder 2">
            <a:extLst>
              <a:ext uri="{FF2B5EF4-FFF2-40B4-BE49-F238E27FC236}">
                <a16:creationId xmlns:a16="http://schemas.microsoft.com/office/drawing/2014/main" id="{C9219185-C8A6-934F-A362-A8591E38DD51}"/>
              </a:ext>
            </a:extLst>
          </p:cNvPr>
          <p:cNvSpPr>
            <a:spLocks noGrp="1"/>
          </p:cNvSpPr>
          <p:nvPr>
            <p:ph idx="1"/>
          </p:nvPr>
        </p:nvSpPr>
        <p:spPr/>
        <p:txBody>
          <a:bodyPr>
            <a:normAutofit/>
          </a:bodyPr>
          <a:lstStyle/>
          <a:p>
            <a:r>
              <a:rPr lang="en-US" dirty="0"/>
              <a:t>Many meta-skills are absent or minimal</a:t>
            </a:r>
          </a:p>
          <a:p>
            <a:r>
              <a:rPr lang="en-US" dirty="0"/>
              <a:t>Don’t hear own errors</a:t>
            </a:r>
          </a:p>
          <a:p>
            <a:r>
              <a:rPr lang="en-US" dirty="0"/>
              <a:t>Will persist through communication struggles without attempts to say it differently</a:t>
            </a:r>
          </a:p>
          <a:p>
            <a:r>
              <a:rPr lang="en-US" dirty="0"/>
              <a:t>Fluency/stuttering emerge</a:t>
            </a:r>
          </a:p>
          <a:p>
            <a:r>
              <a:rPr lang="en-US" dirty="0"/>
              <a:t>Taking another’s perspective when giving an answer. Is absent.</a:t>
            </a:r>
          </a:p>
          <a:p>
            <a:r>
              <a:rPr lang="en-US" dirty="0"/>
              <a:t>But ALL can be taught and improved!</a:t>
            </a:r>
          </a:p>
          <a:p>
            <a:endParaRPr lang="en-US" dirty="0"/>
          </a:p>
        </p:txBody>
      </p:sp>
    </p:spTree>
    <p:extLst>
      <p:ext uri="{BB962C8B-B14F-4D97-AF65-F5344CB8AC3E}">
        <p14:creationId xmlns:p14="http://schemas.microsoft.com/office/powerpoint/2010/main" val="30238087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82CFD-355C-C244-8D69-8D30B656F963}"/>
              </a:ext>
            </a:extLst>
          </p:cNvPr>
          <p:cNvSpPr>
            <a:spLocks noGrp="1"/>
          </p:cNvSpPr>
          <p:nvPr>
            <p:ph type="title"/>
          </p:nvPr>
        </p:nvSpPr>
        <p:spPr>
          <a:xfrm>
            <a:off x="652653" y="606564"/>
            <a:ext cx="7838694" cy="1325563"/>
          </a:xfrm>
        </p:spPr>
        <p:txBody>
          <a:bodyPr anchor="ctr">
            <a:normAutofit/>
          </a:bodyPr>
          <a:lstStyle/>
          <a:p>
            <a:r>
              <a:rPr lang="en-US" b="1" dirty="0"/>
              <a:t>Strategies to Build Self-Awareness</a:t>
            </a:r>
          </a:p>
        </p:txBody>
      </p:sp>
      <p:sp>
        <p:nvSpPr>
          <p:cNvPr id="10" name="Rectangle 9">
            <a:extLst>
              <a:ext uri="{FF2B5EF4-FFF2-40B4-BE49-F238E27FC236}">
                <a16:creationId xmlns:a16="http://schemas.microsoft.com/office/drawing/2014/main" id="{A5711A0E-A428-4ED1-96CB-33D69FD84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0655" y="2043803"/>
            <a:ext cx="7642689"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14EBE533-6DD5-48F3-8ACC-099F9DF67F99}"/>
              </a:ext>
            </a:extLst>
          </p:cNvPr>
          <p:cNvGraphicFramePr>
            <a:graphicFrameLocks noGrp="1"/>
          </p:cNvGraphicFramePr>
          <p:nvPr>
            <p:ph idx="1"/>
            <p:extLst>
              <p:ext uri="{D42A27DB-BD31-4B8C-83A1-F6EECF244321}">
                <p14:modId xmlns:p14="http://schemas.microsoft.com/office/powerpoint/2010/main" val="253741844"/>
              </p:ext>
            </p:extLst>
          </p:nvPr>
        </p:nvGraphicFramePr>
        <p:xfrm>
          <a:off x="750655" y="2385390"/>
          <a:ext cx="7642689" cy="36178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962475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0699" y="687480"/>
            <a:ext cx="5605629" cy="994172"/>
          </a:xfrm>
        </p:spPr>
        <p:txBody>
          <a:bodyPr>
            <a:normAutofit/>
          </a:bodyPr>
          <a:lstStyle/>
          <a:p>
            <a:r>
              <a:rPr lang="en-US" sz="3000" b="1" dirty="0"/>
              <a:t>Expressive language</a:t>
            </a:r>
            <a:br>
              <a:rPr lang="en-US" sz="3000" b="1" dirty="0"/>
            </a:br>
            <a:r>
              <a:rPr lang="en-US" sz="3000" b="1" dirty="0"/>
              <a:t>How to use knowledge/vocab</a:t>
            </a:r>
          </a:p>
        </p:txBody>
      </p:sp>
      <p:sp>
        <p:nvSpPr>
          <p:cNvPr id="3" name="Content Placeholder 2"/>
          <p:cNvSpPr>
            <a:spLocks noGrp="1"/>
          </p:cNvSpPr>
          <p:nvPr>
            <p:ph idx="1"/>
          </p:nvPr>
        </p:nvSpPr>
        <p:spPr>
          <a:xfrm>
            <a:off x="852321" y="1681653"/>
            <a:ext cx="5033221" cy="4334518"/>
          </a:xfrm>
        </p:spPr>
        <p:txBody>
          <a:bodyPr anchor="ctr">
            <a:normAutofit/>
          </a:bodyPr>
          <a:lstStyle/>
          <a:p>
            <a:pPr marL="0" indent="0">
              <a:buNone/>
            </a:pPr>
            <a:r>
              <a:rPr lang="en-US" sz="1600" b="1" dirty="0"/>
              <a:t>Use of communication to manipulate environment and others for wants and needs.</a:t>
            </a:r>
          </a:p>
          <a:p>
            <a:r>
              <a:rPr lang="en-US" sz="1600" dirty="0"/>
              <a:t>Hierarchy of use: eye gaze, reaching, grabbing, pointing, sign language, choosing pictures, verbal attempts, words, phrases.</a:t>
            </a:r>
          </a:p>
          <a:p>
            <a:r>
              <a:rPr lang="en-US" sz="1600" dirty="0"/>
              <a:t>Once general words are mastered, specific vocabulary use should be incorporated (sign, speech, pictures). </a:t>
            </a:r>
          </a:p>
          <a:p>
            <a:r>
              <a:rPr lang="en-US" sz="1600" dirty="0"/>
              <a:t>2-5 word phrases should be practiced as each step is mastered.</a:t>
            </a:r>
          </a:p>
          <a:p>
            <a:r>
              <a:rPr lang="en-US" sz="1600" dirty="0"/>
              <a:t>Conjunctions (and) and articles (a, the, an), prepositions (with), and pronouns (I, me, you) should be taught to avoid or replace telegraphic speech.</a:t>
            </a: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descr="User Network">
            <a:extLst>
              <a:ext uri="{FF2B5EF4-FFF2-40B4-BE49-F238E27FC236}">
                <a16:creationId xmlns:a16="http://schemas.microsoft.com/office/drawing/2014/main" id="{7BA1D93A-FBBE-4540-B39E-73C858BA5897}"/>
              </a:ext>
            </a:extLst>
          </p:cNvPr>
          <p:cNvSpPr/>
          <p:nvPr/>
        </p:nvSpPr>
        <p:spPr>
          <a:xfrm>
            <a:off x="6235154" y="2369132"/>
            <a:ext cx="1908562" cy="1908562"/>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p:spPr>
        <p:txBody>
          <a:bodyPr>
            <a:normAutofit/>
          </a:bodyPr>
          <a:lstStyle/>
          <a:p>
            <a:r>
              <a:rPr lang="en-US" b="1"/>
              <a:t>Appropriate communication</a:t>
            </a:r>
          </a:p>
        </p:txBody>
      </p:sp>
      <p:graphicFrame>
        <p:nvGraphicFramePr>
          <p:cNvPr id="5" name="Content Placeholder 2">
            <a:extLst>
              <a:ext uri="{FF2B5EF4-FFF2-40B4-BE49-F238E27FC236}">
                <a16:creationId xmlns:a16="http://schemas.microsoft.com/office/drawing/2014/main" id="{C7D8B936-D01B-417B-8554-872F633DEC71}"/>
              </a:ext>
            </a:extLst>
          </p:cNvPr>
          <p:cNvGraphicFramePr>
            <a:graphicFrameLocks noGrp="1"/>
          </p:cNvGraphicFramePr>
          <p:nvPr>
            <p:ph idx="1"/>
            <p:extLst>
              <p:ext uri="{D42A27DB-BD31-4B8C-83A1-F6EECF244321}">
                <p14:modId xmlns:p14="http://schemas.microsoft.com/office/powerpoint/2010/main" val="1831561732"/>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9C4017"/>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4689" name="Title 1">
            <a:extLst>
              <a:ext uri="{FF2B5EF4-FFF2-40B4-BE49-F238E27FC236}">
                <a16:creationId xmlns:a16="http://schemas.microsoft.com/office/drawing/2014/main" id="{CAC0ACBA-EFA7-EA4C-8DB8-74935FA126F5}"/>
              </a:ext>
            </a:extLst>
          </p:cNvPr>
          <p:cNvSpPr>
            <a:spLocks noGrp="1" noChangeArrowheads="1"/>
          </p:cNvSpPr>
          <p:nvPr>
            <p:ph type="title"/>
          </p:nvPr>
        </p:nvSpPr>
        <p:spPr>
          <a:xfrm>
            <a:off x="884304" y="653955"/>
            <a:ext cx="7375161" cy="1325563"/>
          </a:xfrm>
        </p:spPr>
        <p:txBody>
          <a:bodyPr>
            <a:normAutofit/>
          </a:bodyPr>
          <a:lstStyle/>
          <a:p>
            <a:pPr algn="ctr" eaLnBrk="1" fontAlgn="auto" hangingPunct="1">
              <a:spcAft>
                <a:spcPts val="0"/>
              </a:spcAft>
              <a:defRPr/>
            </a:pPr>
            <a:r>
              <a:rPr lang="en-US" altLang="en-US" sz="3500" b="1" dirty="0">
                <a:solidFill>
                  <a:srgbClr val="FFFFFF"/>
                </a:solidFill>
              </a:rPr>
              <a:t>Answering Questions</a:t>
            </a:r>
          </a:p>
        </p:txBody>
      </p:sp>
      <p:sp>
        <p:nvSpPr>
          <p:cNvPr id="3" name="Content Placeholder 2">
            <a:extLst>
              <a:ext uri="{FF2B5EF4-FFF2-40B4-BE49-F238E27FC236}">
                <a16:creationId xmlns:a16="http://schemas.microsoft.com/office/drawing/2014/main" id="{E716D059-D833-B842-80B4-553ACFEDD738}"/>
              </a:ext>
            </a:extLst>
          </p:cNvPr>
          <p:cNvSpPr>
            <a:spLocks noGrp="1"/>
          </p:cNvSpPr>
          <p:nvPr>
            <p:ph idx="1"/>
          </p:nvPr>
        </p:nvSpPr>
        <p:spPr>
          <a:xfrm>
            <a:off x="884419" y="2633472"/>
            <a:ext cx="7375161" cy="3858768"/>
          </a:xfrm>
        </p:spPr>
        <p:txBody>
          <a:bodyPr rtlCol="0">
            <a:normAutofit fontScale="92500" lnSpcReduction="20000"/>
          </a:bodyPr>
          <a:lstStyle/>
          <a:p>
            <a:pPr eaLnBrk="1" fontAlgn="auto" hangingPunct="1">
              <a:spcAft>
                <a:spcPts val="0"/>
              </a:spcAft>
              <a:buFont typeface="Wingdings 3" charset="2"/>
              <a:buChar char=""/>
              <a:defRPr/>
            </a:pPr>
            <a:endParaRPr lang="en-US" sz="900" dirty="0">
              <a:solidFill>
                <a:srgbClr val="000000"/>
              </a:solidFill>
            </a:endParaRPr>
          </a:p>
          <a:p>
            <a:pPr eaLnBrk="1" fontAlgn="auto" hangingPunct="1">
              <a:spcAft>
                <a:spcPts val="0"/>
              </a:spcAft>
              <a:buFont typeface="Wingdings 3" charset="2"/>
              <a:buChar char=""/>
              <a:defRPr/>
            </a:pPr>
            <a:r>
              <a:rPr lang="en-US" sz="1700" dirty="0">
                <a:solidFill>
                  <a:srgbClr val="000000"/>
                </a:solidFill>
              </a:rPr>
              <a:t>Repeat last thing adult said: “Do you need to go to the bathroom?” Answer may always be the same regardless of truth.</a:t>
            </a:r>
          </a:p>
          <a:p>
            <a:pPr eaLnBrk="1" fontAlgn="auto" hangingPunct="1">
              <a:spcAft>
                <a:spcPts val="0"/>
              </a:spcAft>
              <a:buFont typeface="Wingdings 3" charset="2"/>
              <a:buChar char=""/>
              <a:defRPr/>
            </a:pPr>
            <a:r>
              <a:rPr lang="en-US" sz="1700" dirty="0">
                <a:solidFill>
                  <a:srgbClr val="000000"/>
                </a:solidFill>
              </a:rPr>
              <a:t>Use the same answer for most questions: Yes/no answers</a:t>
            </a:r>
          </a:p>
          <a:p>
            <a:pPr eaLnBrk="1" fontAlgn="auto" hangingPunct="1">
              <a:spcAft>
                <a:spcPts val="0"/>
              </a:spcAft>
              <a:buFont typeface="Wingdings 3" charset="2"/>
              <a:buChar char=""/>
              <a:defRPr/>
            </a:pPr>
            <a:r>
              <a:rPr lang="en-US" sz="1700" dirty="0">
                <a:solidFill>
                  <a:srgbClr val="000000"/>
                </a:solidFill>
              </a:rPr>
              <a:t>Use a set of words and phrases for most communication attempts (more, more please, eat, thank you, what’s that, got it, I did it, yes or no, etc.). More specific vocabulary must be taught and practiced many times before appropriate use.</a:t>
            </a:r>
          </a:p>
          <a:p>
            <a:pPr eaLnBrk="1" fontAlgn="auto" hangingPunct="1">
              <a:spcAft>
                <a:spcPts val="0"/>
              </a:spcAft>
              <a:buFont typeface="Wingdings 3" charset="2"/>
              <a:buChar char=""/>
              <a:defRPr/>
            </a:pPr>
            <a:r>
              <a:rPr lang="en-US" sz="1700" dirty="0">
                <a:solidFill>
                  <a:srgbClr val="000000"/>
                </a:solidFill>
              </a:rPr>
              <a:t>Will give answers they think you want based on past experience or social feedback (facial expression, tone of voice, group dynamics, etc.: Teacher: “did you go to the park too?” Student: “Yes!” Teacher: “Did you go down the slide?” Student: “Yes.” Teacher: “Did you like the slide? It’s big.” Student: “Yes! And monkey bars, and swings.” Follow-up with parent about progress or the day at school to find out the child didn’t go to the park and hates slides.</a:t>
            </a:r>
          </a:p>
          <a:p>
            <a:pPr eaLnBrk="1" fontAlgn="auto" hangingPunct="1">
              <a:spcAft>
                <a:spcPts val="0"/>
              </a:spcAft>
              <a:buFont typeface="Wingdings 3" charset="2"/>
              <a:buChar char=""/>
              <a:defRPr/>
            </a:pPr>
            <a:endParaRPr lang="en-US" sz="1600" dirty="0">
              <a:solidFill>
                <a:srgbClr val="000000"/>
              </a:solidFill>
            </a:endParaRPr>
          </a:p>
          <a:p>
            <a:pPr lvl="1" algn="ctr">
              <a:buFont typeface="Wingdings 3" charset="2"/>
              <a:buChar char=""/>
              <a:defRPr/>
            </a:pPr>
            <a:r>
              <a:rPr lang="en-US" sz="2200" dirty="0">
                <a:solidFill>
                  <a:srgbClr val="000000"/>
                </a:solidFill>
              </a:rPr>
              <a:t>What’s Going on Here?</a:t>
            </a:r>
            <a:br>
              <a:rPr lang="en-US" sz="2200" dirty="0">
                <a:solidFill>
                  <a:srgbClr val="000000"/>
                </a:solidFill>
              </a:rPr>
            </a:br>
            <a:br>
              <a:rPr lang="en-US" sz="1700" dirty="0">
                <a:solidFill>
                  <a:srgbClr val="000000"/>
                </a:solidFill>
              </a:rPr>
            </a:br>
            <a:endParaRPr lang="en-US" sz="1700" dirty="0">
              <a:solidFill>
                <a:srgbClr val="000000"/>
              </a:solidFill>
            </a:endParaRPr>
          </a:p>
        </p:txBody>
      </p:sp>
    </p:spTree>
    <p:extLst>
      <p:ext uri="{BB962C8B-B14F-4D97-AF65-F5344CB8AC3E}">
        <p14:creationId xmlns:p14="http://schemas.microsoft.com/office/powerpoint/2010/main" val="3459893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116737" name="Title 1">
            <a:extLst>
              <a:ext uri="{FF2B5EF4-FFF2-40B4-BE49-F238E27FC236}">
                <a16:creationId xmlns:a16="http://schemas.microsoft.com/office/drawing/2014/main" id="{4579CDEC-D689-5F46-A327-382E92D1A04B}"/>
              </a:ext>
            </a:extLst>
          </p:cNvPr>
          <p:cNvSpPr>
            <a:spLocks noGrp="1" noChangeArrowheads="1"/>
          </p:cNvSpPr>
          <p:nvPr>
            <p:ph type="title"/>
          </p:nvPr>
        </p:nvSpPr>
        <p:spPr>
          <a:xfrm>
            <a:off x="840699" y="687480"/>
            <a:ext cx="5605629" cy="994172"/>
          </a:xfrm>
        </p:spPr>
        <p:txBody>
          <a:bodyPr>
            <a:normAutofit/>
          </a:bodyPr>
          <a:lstStyle/>
          <a:p>
            <a:pPr eaLnBrk="1" fontAlgn="auto" hangingPunct="1">
              <a:spcAft>
                <a:spcPts val="0"/>
              </a:spcAft>
              <a:defRPr/>
            </a:pPr>
            <a:r>
              <a:rPr lang="en-US" altLang="en-US" sz="3850" b="1" dirty="0">
                <a:solidFill>
                  <a:srgbClr val="C00000"/>
                </a:solidFill>
                <a:latin typeface="Apple Braille" pitchFamily="2" charset="0"/>
              </a:rPr>
              <a:t>Answering Questions</a:t>
            </a:r>
          </a:p>
        </p:txBody>
      </p:sp>
      <p:sp>
        <p:nvSpPr>
          <p:cNvPr id="78850" name="Content Placeholder 2">
            <a:extLst>
              <a:ext uri="{FF2B5EF4-FFF2-40B4-BE49-F238E27FC236}">
                <a16:creationId xmlns:a16="http://schemas.microsoft.com/office/drawing/2014/main" id="{DE17D3CF-3B8A-2342-98E6-6C0A4040A6C6}"/>
              </a:ext>
            </a:extLst>
          </p:cNvPr>
          <p:cNvSpPr>
            <a:spLocks noGrp="1" noChangeArrowheads="1"/>
          </p:cNvSpPr>
          <p:nvPr>
            <p:ph idx="1"/>
          </p:nvPr>
        </p:nvSpPr>
        <p:spPr>
          <a:xfrm>
            <a:off x="852321" y="1600200"/>
            <a:ext cx="5033221" cy="5093207"/>
          </a:xfrm>
        </p:spPr>
        <p:txBody>
          <a:bodyPr rtlCol="0" anchor="ctr">
            <a:normAutofit fontScale="92500" lnSpcReduction="20000"/>
          </a:bodyPr>
          <a:lstStyle/>
          <a:p>
            <a:pPr eaLnBrk="1" fontAlgn="auto" hangingPunct="1">
              <a:spcAft>
                <a:spcPts val="0"/>
              </a:spcAft>
              <a:buFont typeface="Wingdings 3" charset="2"/>
              <a:buChar char=""/>
              <a:defRPr/>
            </a:pPr>
            <a:endParaRPr lang="en-US" altLang="en-US" sz="1000" dirty="0"/>
          </a:p>
          <a:p>
            <a:pPr eaLnBrk="1" fontAlgn="auto" hangingPunct="1">
              <a:spcAft>
                <a:spcPts val="0"/>
              </a:spcAft>
              <a:buFont typeface="Wingdings 3" charset="2"/>
              <a:buChar char=""/>
              <a:defRPr/>
            </a:pPr>
            <a:r>
              <a:rPr lang="en-US" altLang="en-US" sz="1800" dirty="0"/>
              <a:t>Most IFSP’s and IEP’s will have a goal related to “answering ‘</a:t>
            </a:r>
            <a:r>
              <a:rPr lang="en-US" altLang="en-US" sz="1800" dirty="0" err="1"/>
              <a:t>wh</a:t>
            </a:r>
            <a:r>
              <a:rPr lang="en-US" altLang="en-US" sz="1800" dirty="0"/>
              <a:t>’ questions.” This is true for all children, regardless of disability.</a:t>
            </a:r>
          </a:p>
          <a:p>
            <a:pPr eaLnBrk="1" fontAlgn="auto" hangingPunct="1">
              <a:spcAft>
                <a:spcPts val="0"/>
              </a:spcAft>
              <a:buFont typeface="Wingdings 3" charset="2"/>
              <a:buChar char=""/>
              <a:defRPr/>
            </a:pPr>
            <a:r>
              <a:rPr lang="en-US" altLang="en-US" sz="1800" dirty="0"/>
              <a:t>Why?</a:t>
            </a:r>
          </a:p>
          <a:p>
            <a:pPr eaLnBrk="1" fontAlgn="auto" hangingPunct="1">
              <a:spcAft>
                <a:spcPts val="0"/>
              </a:spcAft>
              <a:buFont typeface="Wingdings 3" charset="2"/>
              <a:buChar char=""/>
              <a:defRPr/>
            </a:pPr>
            <a:r>
              <a:rPr lang="en-US" altLang="en-US" sz="1800" dirty="0"/>
              <a:t>There are MANY linguistic and cognitive steps (hearing; understanding/comprehension; retrieving the answer from memory; planning the words, grammar, syntax, etc.; and executing the intricate movements or the oral structures, maintaining breath support, and remembering the question after these steps, etc.) needed to answer questions. </a:t>
            </a:r>
          </a:p>
          <a:p>
            <a:pPr eaLnBrk="1" fontAlgn="auto" hangingPunct="1">
              <a:spcAft>
                <a:spcPts val="0"/>
              </a:spcAft>
              <a:buFont typeface="Wingdings 3" charset="2"/>
              <a:buChar char=""/>
              <a:defRPr/>
            </a:pPr>
            <a:r>
              <a:rPr lang="en-US" altLang="en-US" sz="1800" dirty="0"/>
              <a:t>Most people with DS don’t offer information or reciprocate questioning conversations. A natural result in educational settings is to ask for information, especially when speech clarity is poor. As higher level questions are eliminated as too hard we tend to revert to very simple questions such as as yes/no questions and giving choices (red or blue, etc.).</a:t>
            </a:r>
          </a:p>
          <a:p>
            <a:pPr eaLnBrk="1" fontAlgn="auto" hangingPunct="1">
              <a:spcAft>
                <a:spcPts val="0"/>
              </a:spcAft>
              <a:buFont typeface="Wingdings 3" charset="2"/>
              <a:buChar char=""/>
              <a:defRPr/>
            </a:pPr>
            <a:r>
              <a:rPr lang="en-US" altLang="en-US" sz="1800" dirty="0"/>
              <a:t>Even simple questions will fail many times.</a:t>
            </a:r>
            <a:br>
              <a:rPr lang="en-US" altLang="en-US" sz="1800" dirty="0"/>
            </a:br>
            <a:br>
              <a:rPr lang="en-US" altLang="en-US" sz="1000" dirty="0"/>
            </a:br>
            <a:endParaRPr lang="en-US" altLang="en-US" sz="1000" dirty="0"/>
          </a:p>
        </p:txBody>
      </p:sp>
      <p:sp>
        <p:nvSpPr>
          <p:cNvPr id="136" name="Rectangle 13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8" name="Oval 13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33" name="Graphic 132" descr="Question mark">
            <a:extLst>
              <a:ext uri="{FF2B5EF4-FFF2-40B4-BE49-F238E27FC236}">
                <a16:creationId xmlns:a16="http://schemas.microsoft.com/office/drawing/2014/main" id="{877CA969-A4F6-43A7-9DFB-965969586A4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24964" y="2865141"/>
            <a:ext cx="1143455" cy="1143455"/>
          </a:xfrm>
          <a:prstGeom prst="rect">
            <a:avLst/>
          </a:prstGeom>
        </p:spPr>
      </p:pic>
    </p:spTree>
    <p:extLst>
      <p:ext uri="{BB962C8B-B14F-4D97-AF65-F5344CB8AC3E}">
        <p14:creationId xmlns:p14="http://schemas.microsoft.com/office/powerpoint/2010/main" val="12709800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EB97D9"/>
        </a:solidFill>
        <a:effectLst/>
      </p:bgPr>
    </p:bg>
    <p:spTree>
      <p:nvGrpSpPr>
        <p:cNvPr id="1" name=""/>
        <p:cNvGrpSpPr/>
        <p:nvPr/>
      </p:nvGrpSpPr>
      <p:grpSpPr>
        <a:xfrm>
          <a:off x="0" y="0"/>
          <a:ext cx="0" cy="0"/>
          <a:chOff x="0" y="0"/>
          <a:chExt cx="0" cy="0"/>
        </a:xfrm>
      </p:grpSpPr>
      <p:sp>
        <p:nvSpPr>
          <p:cNvPr id="118785" name="Title 1">
            <a:extLst>
              <a:ext uri="{FF2B5EF4-FFF2-40B4-BE49-F238E27FC236}">
                <a16:creationId xmlns:a16="http://schemas.microsoft.com/office/drawing/2014/main" id="{D86185C3-7AA2-3C42-AB1C-CA197776CDAE}"/>
              </a:ext>
            </a:extLst>
          </p:cNvPr>
          <p:cNvSpPr>
            <a:spLocks noGrp="1" noChangeArrowheads="1"/>
          </p:cNvSpPr>
          <p:nvPr>
            <p:ph type="title"/>
          </p:nvPr>
        </p:nvSpPr>
        <p:spPr>
          <a:xfrm>
            <a:off x="1301570" y="321720"/>
            <a:ext cx="5605629" cy="994172"/>
          </a:xfrm>
        </p:spPr>
        <p:txBody>
          <a:bodyPr>
            <a:normAutofit/>
          </a:bodyPr>
          <a:lstStyle/>
          <a:p>
            <a:pPr eaLnBrk="1" fontAlgn="auto" hangingPunct="1">
              <a:spcAft>
                <a:spcPts val="0"/>
              </a:spcAft>
              <a:defRPr/>
            </a:pPr>
            <a:r>
              <a:rPr lang="en-US" altLang="en-US" sz="3850" b="1" dirty="0">
                <a:latin typeface="Bembo" panose="02020502050201020203" pitchFamily="18" charset="0"/>
              </a:rPr>
              <a:t>Interventions</a:t>
            </a:r>
          </a:p>
        </p:txBody>
      </p:sp>
      <p:sp>
        <p:nvSpPr>
          <p:cNvPr id="118786" name="Content Placeholder 2">
            <a:extLst>
              <a:ext uri="{FF2B5EF4-FFF2-40B4-BE49-F238E27FC236}">
                <a16:creationId xmlns:a16="http://schemas.microsoft.com/office/drawing/2014/main" id="{C1F49DBD-0509-4943-A8EC-3301FF56807E}"/>
              </a:ext>
            </a:extLst>
          </p:cNvPr>
          <p:cNvSpPr>
            <a:spLocks noGrp="1" noChangeArrowheads="1"/>
          </p:cNvSpPr>
          <p:nvPr>
            <p:ph idx="1"/>
          </p:nvPr>
        </p:nvSpPr>
        <p:spPr>
          <a:xfrm>
            <a:off x="279913" y="1681652"/>
            <a:ext cx="5605629" cy="4929459"/>
          </a:xfrm>
        </p:spPr>
        <p:txBody>
          <a:bodyPr rtlCol="0" anchor="ctr">
            <a:normAutofit fontScale="92500" lnSpcReduction="20000"/>
          </a:bodyPr>
          <a:lstStyle/>
          <a:p>
            <a:pPr marL="0" indent="0">
              <a:buNone/>
              <a:defRPr/>
            </a:pPr>
            <a:endParaRPr lang="en-US" altLang="en-US" sz="1600" dirty="0"/>
          </a:p>
          <a:p>
            <a:pPr>
              <a:defRPr/>
            </a:pPr>
            <a:r>
              <a:rPr lang="en-US" altLang="en-US" sz="3000" dirty="0"/>
              <a:t>Teach how to answer 1</a:t>
            </a:r>
            <a:r>
              <a:rPr lang="en-US" altLang="en-US" sz="3000" baseline="30000" dirty="0"/>
              <a:t>st</a:t>
            </a:r>
            <a:endParaRPr lang="en-US" altLang="en-US" sz="3000" dirty="0"/>
          </a:p>
          <a:p>
            <a:pPr>
              <a:defRPr/>
            </a:pPr>
            <a:r>
              <a:rPr lang="en-US" altLang="en-US" sz="3000" dirty="0"/>
              <a:t>Practice answering common questions: name, age, grade, etc.</a:t>
            </a:r>
          </a:p>
          <a:p>
            <a:pPr>
              <a:defRPr/>
            </a:pPr>
            <a:r>
              <a:rPr lang="en-US" altLang="en-US" sz="3000" dirty="0"/>
              <a:t>Rapid drill: objects, pictures, people</a:t>
            </a:r>
          </a:p>
          <a:p>
            <a:pPr>
              <a:defRPr/>
            </a:pPr>
            <a:r>
              <a:rPr lang="en-US" altLang="en-US" sz="3000" dirty="0"/>
              <a:t>Retelling recent past, relevant present, and near future.</a:t>
            </a:r>
          </a:p>
          <a:p>
            <a:pPr>
              <a:defRPr/>
            </a:pPr>
            <a:r>
              <a:rPr lang="en-US" altLang="en-US" sz="3000" dirty="0"/>
              <a:t>Teach the task, not the answer. </a:t>
            </a:r>
          </a:p>
          <a:p>
            <a:pPr>
              <a:defRPr/>
            </a:pPr>
            <a:r>
              <a:rPr lang="en-US" altLang="en-US" dirty="0"/>
              <a:t>Being able to answer common </a:t>
            </a:r>
            <a:r>
              <a:rPr lang="en-US" altLang="en-US" sz="3000" b="1" dirty="0"/>
              <a:t>questions with ease and clear speech sets the expectation of ability and confidence in the speaker by listeners</a:t>
            </a:r>
            <a:r>
              <a:rPr lang="en-US" altLang="en-US" sz="1600" b="1" dirty="0"/>
              <a:t>.</a:t>
            </a:r>
          </a:p>
          <a:p>
            <a:pPr>
              <a:defRPr/>
            </a:pPr>
            <a:endParaRPr lang="en-US" altLang="en-US" sz="1600" dirty="0"/>
          </a:p>
          <a:p>
            <a:pPr eaLnBrk="1" fontAlgn="auto" hangingPunct="1">
              <a:spcAft>
                <a:spcPts val="0"/>
              </a:spcAft>
              <a:buFont typeface="Wingdings 2" charset="2"/>
              <a:buChar char=""/>
              <a:defRPr/>
            </a:pPr>
            <a:endParaRPr lang="en-US" altLang="en-US" sz="1600" dirty="0"/>
          </a:p>
        </p:txBody>
      </p:sp>
      <p:sp>
        <p:nvSpPr>
          <p:cNvPr id="73" name="Rectangle 72">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5" name="Oval 74">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0" name="Graphic 69" descr="Classroom">
            <a:extLst>
              <a:ext uri="{FF2B5EF4-FFF2-40B4-BE49-F238E27FC236}">
                <a16:creationId xmlns:a16="http://schemas.microsoft.com/office/drawing/2014/main" id="{9AAA226B-E73A-4C37-A49C-9E43896456B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24964" y="2865141"/>
            <a:ext cx="1143455" cy="1143455"/>
          </a:xfrm>
          <a:prstGeom prst="rect">
            <a:avLst/>
          </a:prstGeom>
        </p:spPr>
      </p:pic>
    </p:spTree>
    <p:extLst>
      <p:ext uri="{BB962C8B-B14F-4D97-AF65-F5344CB8AC3E}">
        <p14:creationId xmlns:p14="http://schemas.microsoft.com/office/powerpoint/2010/main" val="42613021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a:extLst>
              <a:ext uri="{FF2B5EF4-FFF2-40B4-BE49-F238E27FC236}">
                <a16:creationId xmlns:a16="http://schemas.microsoft.com/office/drawing/2014/main" id="{4C850591-A35E-2B4E-B4B1-62A3A3370C69}"/>
              </a:ext>
            </a:extLst>
          </p:cNvPr>
          <p:cNvSpPr>
            <a:spLocks noGrp="1" noChangeArrowheads="1"/>
          </p:cNvSpPr>
          <p:nvPr>
            <p:ph type="title"/>
          </p:nvPr>
        </p:nvSpPr>
        <p:spPr/>
        <p:txBody>
          <a:bodyPr>
            <a:noAutofit/>
          </a:bodyPr>
          <a:lstStyle/>
          <a:p>
            <a:pPr algn="ctr" eaLnBrk="1" fontAlgn="auto" hangingPunct="1">
              <a:spcAft>
                <a:spcPts val="0"/>
              </a:spcAft>
              <a:defRPr/>
            </a:pPr>
            <a:r>
              <a:rPr lang="en-US" altLang="en-US" sz="3000" b="1" dirty="0">
                <a:latin typeface="Bembo" panose="02020502050201020203" pitchFamily="18" charset="0"/>
              </a:rPr>
              <a:t>Speech and Short-term Working Memory</a:t>
            </a:r>
            <a:br>
              <a:rPr lang="en-US" altLang="en-US" sz="3000" b="1" dirty="0">
                <a:latin typeface="Bembo" panose="02020502050201020203" pitchFamily="18" charset="0"/>
              </a:rPr>
            </a:br>
            <a:r>
              <a:rPr lang="en-US" altLang="en-US" sz="3000" b="1" dirty="0">
                <a:latin typeface="Bembo" panose="02020502050201020203" pitchFamily="18" charset="0"/>
              </a:rPr>
              <a:t>(executive functioning)</a:t>
            </a:r>
          </a:p>
        </p:txBody>
      </p:sp>
      <p:sp>
        <p:nvSpPr>
          <p:cNvPr id="3" name="Content Placeholder 2">
            <a:extLst>
              <a:ext uri="{FF2B5EF4-FFF2-40B4-BE49-F238E27FC236}">
                <a16:creationId xmlns:a16="http://schemas.microsoft.com/office/drawing/2014/main" id="{F40B1D9B-603F-DC4D-842F-74089CA9B620}"/>
              </a:ext>
            </a:extLst>
          </p:cNvPr>
          <p:cNvSpPr>
            <a:spLocks noGrp="1"/>
          </p:cNvSpPr>
          <p:nvPr>
            <p:ph idx="1"/>
          </p:nvPr>
        </p:nvSpPr>
        <p:spPr/>
        <p:txBody>
          <a:bodyPr rtlCol="0">
            <a:normAutofit fontScale="77500" lnSpcReduction="20000"/>
          </a:bodyPr>
          <a:lstStyle/>
          <a:p>
            <a:pPr eaLnBrk="1" fontAlgn="auto" hangingPunct="1">
              <a:spcAft>
                <a:spcPts val="0"/>
              </a:spcAft>
              <a:buFont typeface="Wingdings 3" charset="2"/>
              <a:buChar char=""/>
              <a:defRPr/>
            </a:pPr>
            <a:r>
              <a:rPr lang="en-US" dirty="0"/>
              <a:t>Retaining information for short amounts of time; important for reasoning, comprehension, learning, and memory updating.</a:t>
            </a:r>
          </a:p>
          <a:p>
            <a:pPr eaLnBrk="1" fontAlgn="auto" hangingPunct="1">
              <a:spcAft>
                <a:spcPts val="0"/>
              </a:spcAft>
              <a:buFont typeface="Wingdings 3" charset="2"/>
              <a:buChar char=""/>
              <a:defRPr/>
            </a:pPr>
            <a:r>
              <a:rPr lang="en-US" dirty="0"/>
              <a:t>When good speech techniques are established you can begin to determine when and why a PWDS answers questions.</a:t>
            </a:r>
          </a:p>
          <a:p>
            <a:pPr eaLnBrk="1" fontAlgn="auto" hangingPunct="1">
              <a:spcAft>
                <a:spcPts val="0"/>
              </a:spcAft>
              <a:buFont typeface="Wingdings 3" charset="2"/>
              <a:buChar char=""/>
              <a:defRPr/>
            </a:pPr>
            <a:r>
              <a:rPr lang="en-US" dirty="0"/>
              <a:t>Using good speech techniques while doing other cognitive tasks may result in undesirable consequences such as shorter utterances, wrong answers, simple or telegraphic speech and language, and opting out behaviors (“I don’t know”, refusals, fleeing, avoidance, etc.).</a:t>
            </a:r>
          </a:p>
          <a:p>
            <a:pPr eaLnBrk="1" fontAlgn="auto" hangingPunct="1">
              <a:spcAft>
                <a:spcPts val="0"/>
              </a:spcAft>
              <a:buFont typeface="Wingdings 3" charset="2"/>
              <a:buChar char=""/>
              <a:defRPr/>
            </a:pPr>
            <a:r>
              <a:rPr lang="en-US" dirty="0"/>
              <a:t>Repeating the last thing said may be a function of working memory/short-term memory and auditory processing; not necessarily language or vocabulary acquisition.</a:t>
            </a:r>
          </a:p>
          <a:p>
            <a:pPr eaLnBrk="1" fontAlgn="auto" hangingPunct="1">
              <a:spcAft>
                <a:spcPts val="0"/>
              </a:spcAft>
              <a:buFont typeface="Wingdings 3" charset="2"/>
              <a:buChar char=""/>
              <a:defRPr/>
            </a:pPr>
            <a:r>
              <a:rPr lang="en-US" dirty="0"/>
              <a:t>Repetitions may also be used to avoid giving a wrong answer or being corrected.</a:t>
            </a:r>
          </a:p>
        </p:txBody>
      </p:sp>
    </p:spTree>
    <p:extLst>
      <p:ext uri="{BB962C8B-B14F-4D97-AF65-F5344CB8AC3E}">
        <p14:creationId xmlns:p14="http://schemas.microsoft.com/office/powerpoint/2010/main" val="28057083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AC9E36D-EB3B-D74F-99DE-79DCF11BACD1}"/>
              </a:ext>
            </a:extLst>
          </p:cNvPr>
          <p:cNvSpPr>
            <a:spLocks noGrp="1"/>
          </p:cNvSpPr>
          <p:nvPr>
            <p:ph type="title"/>
          </p:nvPr>
        </p:nvSpPr>
        <p:spPr>
          <a:xfrm>
            <a:off x="647271" y="1012004"/>
            <a:ext cx="2562119" cy="2837620"/>
          </a:xfrm>
        </p:spPr>
        <p:txBody>
          <a:bodyPr>
            <a:normAutofit/>
          </a:bodyPr>
          <a:lstStyle/>
          <a:p>
            <a:r>
              <a:rPr lang="en-US" sz="4100" b="1" dirty="0">
                <a:solidFill>
                  <a:srgbClr val="FFFFFF"/>
                </a:solidFill>
                <a:latin typeface="Bembo" panose="02020502050201020203" pitchFamily="18" charset="0"/>
              </a:rPr>
              <a:t>Teletherapy &amp; Video Modeling</a:t>
            </a:r>
          </a:p>
        </p:txBody>
      </p:sp>
      <p:graphicFrame>
        <p:nvGraphicFramePr>
          <p:cNvPr id="5" name="Content Placeholder 2">
            <a:extLst>
              <a:ext uri="{FF2B5EF4-FFF2-40B4-BE49-F238E27FC236}">
                <a16:creationId xmlns:a16="http://schemas.microsoft.com/office/drawing/2014/main" id="{571E5413-3FA0-480B-B5A6-DC65254BEE45}"/>
              </a:ext>
            </a:extLst>
          </p:cNvPr>
          <p:cNvGraphicFramePr>
            <a:graphicFrameLocks noGrp="1"/>
          </p:cNvGraphicFramePr>
          <p:nvPr>
            <p:ph idx="1"/>
            <p:extLst>
              <p:ext uri="{D42A27DB-BD31-4B8C-83A1-F6EECF244321}">
                <p14:modId xmlns:p14="http://schemas.microsoft.com/office/powerpoint/2010/main" val="712215160"/>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An open computer sitting on top of a table&#10;&#10;Description automatically generated">
            <a:extLst>
              <a:ext uri="{FF2B5EF4-FFF2-40B4-BE49-F238E27FC236}">
                <a16:creationId xmlns:a16="http://schemas.microsoft.com/office/drawing/2014/main" id="{C09A4BF6-2AED-1745-A2F3-1EC1B76BC733}"/>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829178" y="4192738"/>
            <a:ext cx="2149344" cy="1728216"/>
          </a:xfrm>
          <a:prstGeom prst="rect">
            <a:avLst/>
          </a:prstGeom>
        </p:spPr>
      </p:pic>
    </p:spTree>
    <p:extLst>
      <p:ext uri="{BB962C8B-B14F-4D97-AF65-F5344CB8AC3E}">
        <p14:creationId xmlns:p14="http://schemas.microsoft.com/office/powerpoint/2010/main" val="40239872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4505C23-674B-4195-81D6-0C127FEAE3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7908"/>
            <a:ext cx="6870771" cy="1490093"/>
          </a:xfrm>
          <a:custGeom>
            <a:avLst/>
            <a:gdLst>
              <a:gd name="connsiteX0" fmla="*/ 0 w 9161029"/>
              <a:gd name="connsiteY0" fmla="*/ 0 h 1490093"/>
              <a:gd name="connsiteX1" fmla="*/ 2046494 w 9161029"/>
              <a:gd name="connsiteY1" fmla="*/ 0 h 1490093"/>
              <a:gd name="connsiteX2" fmla="*/ 2496613 w 9161029"/>
              <a:gd name="connsiteY2" fmla="*/ 0 h 1490093"/>
              <a:gd name="connsiteX3" fmla="*/ 3235839 w 9161029"/>
              <a:gd name="connsiteY3" fmla="*/ 0 h 1490093"/>
              <a:gd name="connsiteX4" fmla="*/ 9161029 w 9161029"/>
              <a:gd name="connsiteY4" fmla="*/ 0 h 1490093"/>
              <a:gd name="connsiteX5" fmla="*/ 8470921 w 9161029"/>
              <a:gd name="connsiteY5" fmla="*/ 1490093 h 1490093"/>
              <a:gd name="connsiteX6" fmla="*/ 0 w 9161029"/>
              <a:gd name="connsiteY6" fmla="*/ 1490093 h 149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1029" h="1490093">
                <a:moveTo>
                  <a:pt x="0" y="0"/>
                </a:moveTo>
                <a:lnTo>
                  <a:pt x="2046494" y="0"/>
                </a:lnTo>
                <a:lnTo>
                  <a:pt x="2496613" y="0"/>
                </a:lnTo>
                <a:lnTo>
                  <a:pt x="3235839" y="0"/>
                </a:lnTo>
                <a:lnTo>
                  <a:pt x="9161029" y="0"/>
                </a:lnTo>
                <a:lnTo>
                  <a:pt x="8470921" y="1490093"/>
                </a:lnTo>
                <a:lnTo>
                  <a:pt x="0" y="1490093"/>
                </a:lnTo>
                <a:close/>
              </a:path>
            </a:pathLst>
          </a:custGeom>
          <a:solidFill>
            <a:schemeClr val="tx1">
              <a:lumMod val="50000"/>
              <a:lumOff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684994-2511-0841-8FC1-B93CC072D4A1}"/>
              </a:ext>
            </a:extLst>
          </p:cNvPr>
          <p:cNvSpPr>
            <a:spLocks noGrp="1"/>
          </p:cNvSpPr>
          <p:nvPr>
            <p:ph type="title"/>
          </p:nvPr>
        </p:nvSpPr>
        <p:spPr>
          <a:xfrm>
            <a:off x="628650" y="5529884"/>
            <a:ext cx="5789535" cy="1096331"/>
          </a:xfrm>
        </p:spPr>
        <p:txBody>
          <a:bodyPr>
            <a:normAutofit/>
          </a:bodyPr>
          <a:lstStyle/>
          <a:p>
            <a:r>
              <a:rPr lang="en-US"/>
              <a:t>Make Your Own Videos</a:t>
            </a:r>
          </a:p>
        </p:txBody>
      </p:sp>
      <p:sp>
        <p:nvSpPr>
          <p:cNvPr id="19" name="Freeform: Shape 18">
            <a:extLst>
              <a:ext uri="{FF2B5EF4-FFF2-40B4-BE49-F238E27FC236}">
                <a16:creationId xmlns:a16="http://schemas.microsoft.com/office/drawing/2014/main" id="{65C9B8F0-FF66-4C15-BD05-E86B87331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2277" y="5367908"/>
            <a:ext cx="2571723" cy="1490093"/>
          </a:xfrm>
          <a:custGeom>
            <a:avLst/>
            <a:gdLst>
              <a:gd name="connsiteX0" fmla="*/ 690108 w 3428963"/>
              <a:gd name="connsiteY0" fmla="*/ 0 h 1490093"/>
              <a:gd name="connsiteX1" fmla="*/ 3428963 w 3428963"/>
              <a:gd name="connsiteY1" fmla="*/ 0 h 1490093"/>
              <a:gd name="connsiteX2" fmla="*/ 3428963 w 3428963"/>
              <a:gd name="connsiteY2" fmla="*/ 1490093 h 1490093"/>
              <a:gd name="connsiteX3" fmla="*/ 0 w 3428963"/>
              <a:gd name="connsiteY3" fmla="*/ 1490093 h 1490093"/>
            </a:gdLst>
            <a:ahLst/>
            <a:cxnLst>
              <a:cxn ang="0">
                <a:pos x="connsiteX0" y="connsiteY0"/>
              </a:cxn>
              <a:cxn ang="0">
                <a:pos x="connsiteX1" y="connsiteY1"/>
              </a:cxn>
              <a:cxn ang="0">
                <a:pos x="connsiteX2" y="connsiteY2"/>
              </a:cxn>
              <a:cxn ang="0">
                <a:pos x="connsiteX3" y="connsiteY3"/>
              </a:cxn>
            </a:cxnLst>
            <a:rect l="l" t="t" r="r" b="b"/>
            <a:pathLst>
              <a:path w="3428963" h="1490093">
                <a:moveTo>
                  <a:pt x="690108" y="0"/>
                </a:moveTo>
                <a:lnTo>
                  <a:pt x="3428963" y="0"/>
                </a:lnTo>
                <a:lnTo>
                  <a:pt x="3428963" y="1490093"/>
                </a:lnTo>
                <a:lnTo>
                  <a:pt x="0" y="1490093"/>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5" name="Content Placeholder 2">
            <a:extLst>
              <a:ext uri="{FF2B5EF4-FFF2-40B4-BE49-F238E27FC236}">
                <a16:creationId xmlns:a16="http://schemas.microsoft.com/office/drawing/2014/main" id="{9BB67BF8-C8E4-47A6-8764-48686B6EE59F}"/>
              </a:ext>
            </a:extLst>
          </p:cNvPr>
          <p:cNvGraphicFramePr>
            <a:graphicFrameLocks noGrp="1"/>
          </p:cNvGraphicFramePr>
          <p:nvPr>
            <p:ph idx="1"/>
            <p:extLst>
              <p:ext uri="{D42A27DB-BD31-4B8C-83A1-F6EECF244321}">
                <p14:modId xmlns:p14="http://schemas.microsoft.com/office/powerpoint/2010/main" val="640199970"/>
              </p:ext>
            </p:extLst>
          </p:nvPr>
        </p:nvGraphicFramePr>
        <p:xfrm>
          <a:off x="628650" y="643467"/>
          <a:ext cx="7886700" cy="4080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1883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gradFill>
          <a:gsLst>
            <a:gs pos="0">
              <a:srgbClr val="EB97D9"/>
            </a:gs>
            <a:gs pos="100000">
              <a:srgbClr val="B1DDFF">
                <a:lumMod val="64000"/>
                <a:lumOff val="36000"/>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10D22-DEDA-2643-A516-55D7F7DAF51A}"/>
              </a:ext>
            </a:extLst>
          </p:cNvPr>
          <p:cNvSpPr>
            <a:spLocks noGrp="1"/>
          </p:cNvSpPr>
          <p:nvPr>
            <p:ph type="title"/>
          </p:nvPr>
        </p:nvSpPr>
        <p:spPr/>
        <p:txBody>
          <a:bodyPr>
            <a:normAutofit/>
          </a:bodyPr>
          <a:lstStyle/>
          <a:p>
            <a:pPr algn="ctr">
              <a:defRPr/>
            </a:pPr>
            <a:r>
              <a:rPr lang="en-US" sz="4000" b="1" dirty="0">
                <a:latin typeface="Bembo" panose="02020502050201020203" pitchFamily="18" charset="0"/>
              </a:rPr>
              <a:t>Undesired Behaviors a Result of Poor Communication Skills?</a:t>
            </a:r>
          </a:p>
        </p:txBody>
      </p:sp>
      <p:sp>
        <p:nvSpPr>
          <p:cNvPr id="3" name="Content Placeholder 2">
            <a:extLst>
              <a:ext uri="{FF2B5EF4-FFF2-40B4-BE49-F238E27FC236}">
                <a16:creationId xmlns:a16="http://schemas.microsoft.com/office/drawing/2014/main" id="{1B477CF2-57C0-7044-806B-243F8959CF99}"/>
              </a:ext>
            </a:extLst>
          </p:cNvPr>
          <p:cNvSpPr>
            <a:spLocks noGrp="1"/>
          </p:cNvSpPr>
          <p:nvPr>
            <p:ph idx="1"/>
          </p:nvPr>
        </p:nvSpPr>
        <p:spPr/>
        <p:txBody>
          <a:bodyPr rtlCol="0">
            <a:normAutofit fontScale="70000" lnSpcReduction="20000"/>
          </a:bodyPr>
          <a:lstStyle/>
          <a:p>
            <a:pPr>
              <a:defRPr/>
            </a:pPr>
            <a:endParaRPr lang="en-US" dirty="0"/>
          </a:p>
          <a:p>
            <a:pPr>
              <a:defRPr/>
            </a:pPr>
            <a:r>
              <a:rPr lang="en-US" dirty="0"/>
              <a:t>I know s/he is acting out because s/he can’t tell us what s/he wants.</a:t>
            </a:r>
          </a:p>
          <a:p>
            <a:pPr>
              <a:defRPr/>
            </a:pPr>
            <a:r>
              <a:rPr lang="en-US" dirty="0"/>
              <a:t>S/he needs a communication device so s/he can access language.</a:t>
            </a:r>
          </a:p>
          <a:p>
            <a:pPr>
              <a:defRPr/>
            </a:pPr>
            <a:endParaRPr lang="en-US" dirty="0"/>
          </a:p>
          <a:p>
            <a:pPr>
              <a:defRPr/>
            </a:pPr>
            <a:r>
              <a:rPr lang="en-US" dirty="0"/>
              <a:t>Or more in line with opting out and refusal behaviors due to global delays?</a:t>
            </a:r>
          </a:p>
          <a:p>
            <a:pPr>
              <a:defRPr/>
            </a:pPr>
            <a:r>
              <a:rPr lang="en-US" dirty="0"/>
              <a:t>Many things are hard, but even easy and well performed skills are met with refusal responses.</a:t>
            </a:r>
          </a:p>
          <a:p>
            <a:pPr>
              <a:defRPr/>
            </a:pPr>
            <a:r>
              <a:rPr lang="en-US" dirty="0"/>
              <a:t>Even the best communicators opt out.</a:t>
            </a:r>
          </a:p>
          <a:p>
            <a:pPr>
              <a:defRPr/>
            </a:pPr>
            <a:r>
              <a:rPr lang="en-US" dirty="0"/>
              <a:t>Rigid preferences and routines.</a:t>
            </a:r>
          </a:p>
          <a:p>
            <a:pPr>
              <a:defRPr/>
            </a:pPr>
            <a:r>
              <a:rPr lang="en-US" dirty="0"/>
              <a:t>Obsessive and compulsive behaviors ebb and flow.</a:t>
            </a:r>
          </a:p>
          <a:p>
            <a:pPr>
              <a:defRPr/>
            </a:pPr>
            <a:r>
              <a:rPr lang="en-US" dirty="0"/>
              <a:t>Desire independence and isolation but display over-reliance on adults (even when capable and familiar with the task).</a:t>
            </a:r>
          </a:p>
        </p:txBody>
      </p:sp>
    </p:spTree>
    <p:extLst>
      <p:ext uri="{BB962C8B-B14F-4D97-AF65-F5344CB8AC3E}">
        <p14:creationId xmlns:p14="http://schemas.microsoft.com/office/powerpoint/2010/main" val="18599375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pattFill prst="smConfetti">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748057"/>
          </a:xfrm>
        </p:spPr>
        <p:txBody>
          <a:bodyPr>
            <a:normAutofit/>
          </a:bodyPr>
          <a:lstStyle/>
          <a:p>
            <a:pPr algn="ctr"/>
            <a:r>
              <a:rPr lang="en-US" sz="3000" b="1" dirty="0"/>
              <a:t>Social Skills and Empathy</a:t>
            </a:r>
          </a:p>
        </p:txBody>
      </p:sp>
      <p:pic>
        <p:nvPicPr>
          <p:cNvPr id="14" name="Picture 13">
            <a:extLst>
              <a:ext uri="{FF2B5EF4-FFF2-40B4-BE49-F238E27FC236}">
                <a16:creationId xmlns:a16="http://schemas.microsoft.com/office/drawing/2014/main" id="{CA873ADC-776C-EC48-85D2-A99CE7E40B1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9391" y="974035"/>
            <a:ext cx="8883525" cy="5873377"/>
          </a:xfrm>
          <a:prstGeom prst="rect">
            <a:avLst/>
          </a:prstGeom>
        </p:spPr>
      </p:pic>
      <p:sp>
        <p:nvSpPr>
          <p:cNvPr id="3" name="Content Placeholder 2"/>
          <p:cNvSpPr>
            <a:spLocks noGrp="1"/>
          </p:cNvSpPr>
          <p:nvPr>
            <p:ph idx="1"/>
          </p:nvPr>
        </p:nvSpPr>
        <p:spPr>
          <a:xfrm>
            <a:off x="628650" y="1043609"/>
            <a:ext cx="7886700" cy="5133353"/>
          </a:xfrm>
        </p:spPr>
        <p:txBody>
          <a:bodyPr>
            <a:normAutofit/>
          </a:bodyPr>
          <a:lstStyle/>
          <a:p>
            <a:r>
              <a:rPr lang="en-US" sz="1800" b="1" dirty="0">
                <a:solidFill>
                  <a:srgbClr val="CC13B6"/>
                </a:solidFill>
              </a:rPr>
              <a:t>Our children are very social; however they can tend to focus on only their emotional state or labeling others’.</a:t>
            </a:r>
          </a:p>
          <a:p>
            <a:r>
              <a:rPr lang="en-US" sz="1800" b="1" dirty="0">
                <a:solidFill>
                  <a:srgbClr val="CC13B6"/>
                </a:solidFill>
              </a:rPr>
              <a:t>Dealing with hitting and abusing behaviors toward others.</a:t>
            </a:r>
          </a:p>
          <a:p>
            <a:r>
              <a:rPr lang="en-US" sz="1800" b="1" dirty="0">
                <a:solidFill>
                  <a:srgbClr val="CC13B6"/>
                </a:solidFill>
              </a:rPr>
              <a:t>Teach what to do and not what not to do.</a:t>
            </a:r>
          </a:p>
          <a:p>
            <a:r>
              <a:rPr lang="en-US" sz="1800" b="1" dirty="0">
                <a:solidFill>
                  <a:srgbClr val="CC13B6"/>
                </a:solidFill>
              </a:rPr>
              <a:t>Teach emotions explicitly.</a:t>
            </a:r>
          </a:p>
          <a:p>
            <a:r>
              <a:rPr lang="en-US" sz="1800" b="1" dirty="0">
                <a:solidFill>
                  <a:srgbClr val="CC13B6"/>
                </a:solidFill>
              </a:rPr>
              <a:t>Teach the language to use when happy, mad, sad, </a:t>
            </a:r>
          </a:p>
          <a:p>
            <a:r>
              <a:rPr lang="en-US" sz="1800" b="1" dirty="0">
                <a:solidFill>
                  <a:srgbClr val="CC13B6"/>
                </a:solidFill>
              </a:rPr>
              <a:t>scared, etc.</a:t>
            </a:r>
          </a:p>
          <a:p>
            <a:r>
              <a:rPr lang="en-US" sz="1800" b="1" dirty="0">
                <a:solidFill>
                  <a:srgbClr val="CC13B6"/>
                </a:solidFill>
              </a:rPr>
              <a:t>Saying “hi” to gain attention rather than hitting, etc.</a:t>
            </a:r>
          </a:p>
          <a:p>
            <a:endParaRPr lang="en-US" sz="1800" b="1" dirty="0">
              <a:solidFill>
                <a:srgbClr val="CC13B6"/>
              </a:solidFill>
            </a:endParaRPr>
          </a:p>
        </p:txBody>
      </p:sp>
      <p:pic>
        <p:nvPicPr>
          <p:cNvPr id="5" name="Picture 4" descr="A picture containing shirt&#10;&#10;Description automatically generated">
            <a:extLst>
              <a:ext uri="{FF2B5EF4-FFF2-40B4-BE49-F238E27FC236}">
                <a16:creationId xmlns:a16="http://schemas.microsoft.com/office/drawing/2014/main" id="{906871AC-72A6-804C-A4FF-B4C5F172376B}"/>
              </a:ext>
            </a:extLst>
          </p:cNvPr>
          <p:cNvPicPr>
            <a:picLocks noChangeAspect="1"/>
          </p:cNvPicPr>
          <p:nvPr/>
        </p:nvPicPr>
        <p:blipFill>
          <a:blip r:embed="rId4">
            <a:clrChange>
              <a:clrFrom>
                <a:srgbClr val="231F20"/>
              </a:clrFrom>
              <a:clrTo>
                <a:srgbClr val="231F20">
                  <a:alpha val="0"/>
                </a:srgbClr>
              </a:clrTo>
            </a:clrChange>
            <a:duotone>
              <a:prstClr val="black"/>
              <a:srgbClr val="EE03FD">
                <a:tint val="45000"/>
                <a:satMod val="400000"/>
              </a:srgbClr>
            </a:duotone>
            <a:extLst>
              <a:ext uri="{837473B0-CC2E-450A-ABE3-18F120FF3D39}">
                <a1611:picAttrSrcUrl xmlns:a1611="http://schemas.microsoft.com/office/drawing/2016/11/main" r:id="rId5"/>
              </a:ext>
            </a:extLst>
          </a:blip>
          <a:stretch>
            <a:fillRect/>
          </a:stretch>
        </p:blipFill>
        <p:spPr>
          <a:xfrm>
            <a:off x="6594200" y="5182118"/>
            <a:ext cx="1782417" cy="1782417"/>
          </a:xfrm>
          <a:prstGeom prst="rect">
            <a:avLst/>
          </a:prstGeom>
        </p:spPr>
      </p:pic>
      <p:sp>
        <p:nvSpPr>
          <p:cNvPr id="15" name="TextBox 14">
            <a:extLst>
              <a:ext uri="{FF2B5EF4-FFF2-40B4-BE49-F238E27FC236}">
                <a16:creationId xmlns:a16="http://schemas.microsoft.com/office/drawing/2014/main" id="{1B805893-606E-DC4E-8A4F-41557B8E147C}"/>
              </a:ext>
            </a:extLst>
          </p:cNvPr>
          <p:cNvSpPr txBox="1"/>
          <p:nvPr/>
        </p:nvSpPr>
        <p:spPr>
          <a:xfrm>
            <a:off x="2133600" y="5048250"/>
            <a:ext cx="4876800" cy="230832"/>
          </a:xfrm>
          <a:prstGeom prst="rect">
            <a:avLst/>
          </a:prstGeom>
          <a:noFill/>
        </p:spPr>
        <p:txBody>
          <a:bodyPr wrap="square" rtlCol="0">
            <a:spAutoFit/>
          </a:bodyPr>
          <a:lstStyle/>
          <a:p>
            <a:r>
              <a:rPr lang="en-US" sz="900">
                <a:hlinkClick r:id="rId3" tooltip="http://www.truthinsideofyou.org/science-study-confirms-friends-share-dna/"/>
              </a:rPr>
              <a:t>This Photo</a:t>
            </a:r>
            <a:r>
              <a:rPr lang="en-US" sz="900"/>
              <a:t> by Unknown Author is licensed under </a:t>
            </a:r>
            <a:r>
              <a:rPr lang="en-US" sz="900">
                <a:hlinkClick r:id="rId6" tooltip="https://creativecommons.org/licenses/by/3.0/"/>
              </a:rPr>
              <a:t>CC BY</a:t>
            </a:r>
            <a:endParaRPr lang="en-US" sz="900"/>
          </a:p>
        </p:txBody>
      </p:sp>
      <p:sp>
        <p:nvSpPr>
          <p:cNvPr id="16" name="TextBox 15">
            <a:extLst>
              <a:ext uri="{FF2B5EF4-FFF2-40B4-BE49-F238E27FC236}">
                <a16:creationId xmlns:a16="http://schemas.microsoft.com/office/drawing/2014/main" id="{36314C71-6962-D84B-9250-78FA2CC01BA4}"/>
              </a:ext>
            </a:extLst>
          </p:cNvPr>
          <p:cNvSpPr txBox="1"/>
          <p:nvPr/>
        </p:nvSpPr>
        <p:spPr>
          <a:xfrm>
            <a:off x="223218" y="6073326"/>
            <a:ext cx="6370982" cy="369332"/>
          </a:xfrm>
          <a:prstGeom prst="rect">
            <a:avLst/>
          </a:prstGeom>
          <a:noFill/>
        </p:spPr>
        <p:txBody>
          <a:bodyPr wrap="square" rtlCol="0">
            <a:spAutoFit/>
          </a:bodyPr>
          <a:lstStyle/>
          <a:p>
            <a:r>
              <a:rPr lang="en-US" b="1" dirty="0">
                <a:solidFill>
                  <a:schemeClr val="bg1"/>
                </a:solidFill>
              </a:rPr>
              <a:t>Friendships take extra time to form and need shared </a:t>
            </a:r>
            <a:r>
              <a:rPr lang="en-US" dirty="0">
                <a:solidFill>
                  <a:schemeClr val="bg1"/>
                </a:solidFill>
              </a:rPr>
              <a:t>experiences</a:t>
            </a:r>
            <a:r>
              <a:rPr lang="en-US" dirty="0"/>
              <a:t>.</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81504-972E-274F-B98B-14A923A6AB01}"/>
              </a:ext>
            </a:extLst>
          </p:cNvPr>
          <p:cNvSpPr>
            <a:spLocks noGrp="1"/>
          </p:cNvSpPr>
          <p:nvPr>
            <p:ph type="title"/>
          </p:nvPr>
        </p:nvSpPr>
        <p:spPr/>
        <p:txBody>
          <a:bodyPr>
            <a:normAutofit/>
          </a:bodyPr>
          <a:lstStyle/>
          <a:p>
            <a:r>
              <a:rPr lang="en-US" sz="5500" b="1" u="sng" dirty="0">
                <a:latin typeface="Bembo" panose="02020502050201020203" pitchFamily="18" charset="0"/>
              </a:rPr>
              <a:t>Bottom Line</a:t>
            </a:r>
          </a:p>
        </p:txBody>
      </p:sp>
      <p:sp>
        <p:nvSpPr>
          <p:cNvPr id="3" name="Content Placeholder 2">
            <a:extLst>
              <a:ext uri="{FF2B5EF4-FFF2-40B4-BE49-F238E27FC236}">
                <a16:creationId xmlns:a16="http://schemas.microsoft.com/office/drawing/2014/main" id="{80131986-439D-8E46-AFE1-71F87B95C387}"/>
              </a:ext>
            </a:extLst>
          </p:cNvPr>
          <p:cNvSpPr>
            <a:spLocks noGrp="1"/>
          </p:cNvSpPr>
          <p:nvPr>
            <p:ph idx="1"/>
          </p:nvPr>
        </p:nvSpPr>
        <p:spPr/>
        <p:txBody>
          <a:bodyPr>
            <a:normAutofit/>
          </a:bodyPr>
          <a:lstStyle/>
          <a:p>
            <a:r>
              <a:rPr lang="en-US" dirty="0"/>
              <a:t>Effective speech and language skills require tenacious attention.</a:t>
            </a:r>
          </a:p>
          <a:p>
            <a:r>
              <a:rPr lang="en-US" dirty="0"/>
              <a:t>Skills can regress.</a:t>
            </a:r>
          </a:p>
          <a:p>
            <a:r>
              <a:rPr lang="en-US" dirty="0"/>
              <a:t>Know good and bad communication choices.</a:t>
            </a:r>
          </a:p>
          <a:p>
            <a:r>
              <a:rPr lang="en-US" dirty="0"/>
              <a:t>What is the current goal and what is the end goal?</a:t>
            </a:r>
          </a:p>
          <a:p>
            <a:endParaRPr lang="en-US" dirty="0"/>
          </a:p>
          <a:p>
            <a:r>
              <a:rPr lang="en-US" dirty="0"/>
              <a:t>Positive social interaction, learning, happiness, healthy habits, independence… </a:t>
            </a:r>
          </a:p>
          <a:p>
            <a:endParaRPr lang="en-US" dirty="0"/>
          </a:p>
        </p:txBody>
      </p:sp>
    </p:spTree>
    <p:extLst>
      <p:ext uri="{BB962C8B-B14F-4D97-AF65-F5344CB8AC3E}">
        <p14:creationId xmlns:p14="http://schemas.microsoft.com/office/powerpoint/2010/main" val="10683425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95105-D44E-2E46-B617-EEC6139DC7EF}"/>
              </a:ext>
            </a:extLst>
          </p:cNvPr>
          <p:cNvSpPr>
            <a:spLocks noGrp="1"/>
          </p:cNvSpPr>
          <p:nvPr>
            <p:ph type="title"/>
          </p:nvPr>
        </p:nvSpPr>
        <p:spPr>
          <a:xfrm>
            <a:off x="800100" y="1339196"/>
            <a:ext cx="7543800" cy="1028700"/>
          </a:xfrm>
        </p:spPr>
        <p:txBody>
          <a:bodyPr>
            <a:normAutofit/>
          </a:bodyPr>
          <a:lstStyle/>
          <a:p>
            <a:r>
              <a:rPr lang="en-US" dirty="0"/>
              <a:t>Thank You</a:t>
            </a:r>
          </a:p>
        </p:txBody>
      </p:sp>
      <p:sp>
        <p:nvSpPr>
          <p:cNvPr id="3" name="Content Placeholder 2">
            <a:extLst>
              <a:ext uri="{FF2B5EF4-FFF2-40B4-BE49-F238E27FC236}">
                <a16:creationId xmlns:a16="http://schemas.microsoft.com/office/drawing/2014/main" id="{F9C3F0AC-5505-D34F-8465-8488F3B40112}"/>
              </a:ext>
            </a:extLst>
          </p:cNvPr>
          <p:cNvSpPr>
            <a:spLocks noGrp="1"/>
          </p:cNvSpPr>
          <p:nvPr>
            <p:ph idx="1"/>
          </p:nvPr>
        </p:nvSpPr>
        <p:spPr>
          <a:xfrm>
            <a:off x="3477874" y="1339196"/>
            <a:ext cx="4866026" cy="4044334"/>
          </a:xfrm>
        </p:spPr>
        <p:txBody>
          <a:bodyPr>
            <a:normAutofit fontScale="85000" lnSpcReduction="20000"/>
          </a:bodyPr>
          <a:lstStyle/>
          <a:p>
            <a:r>
              <a:rPr lang="en-US" sz="2900" dirty="0"/>
              <a:t>Please feel free to contact me with questions and information about this presentation and it’s content.</a:t>
            </a:r>
          </a:p>
          <a:p>
            <a:endParaRPr lang="en-US" dirty="0"/>
          </a:p>
          <a:p>
            <a:r>
              <a:rPr lang="en-US" dirty="0"/>
              <a:t>Sincerely,</a:t>
            </a:r>
          </a:p>
          <a:p>
            <a:r>
              <a:rPr lang="en-US" dirty="0"/>
              <a:t>Jennifer</a:t>
            </a:r>
          </a:p>
          <a:p>
            <a:endParaRPr lang="en-US" dirty="0"/>
          </a:p>
          <a:p>
            <a:r>
              <a:rPr lang="en-US" dirty="0"/>
              <a:t>Jennifer Gray, M.S., CCC-SLP</a:t>
            </a:r>
          </a:p>
          <a:p>
            <a:r>
              <a:rPr lang="en-US" dirty="0">
                <a:hlinkClick r:id="rId2"/>
              </a:rPr>
              <a:t>Jennifer@grayspeaktherapy.com</a:t>
            </a:r>
            <a:endParaRPr lang="en-US" dirty="0"/>
          </a:p>
          <a:p>
            <a:r>
              <a:rPr lang="en-US" dirty="0"/>
              <a:t>720-514-9216</a:t>
            </a:r>
          </a:p>
        </p:txBody>
      </p:sp>
      <p:pic>
        <p:nvPicPr>
          <p:cNvPr id="7" name="Graphic 6" descr="Envelope">
            <a:extLst>
              <a:ext uri="{FF2B5EF4-FFF2-40B4-BE49-F238E27FC236}">
                <a16:creationId xmlns:a16="http://schemas.microsoft.com/office/drawing/2014/main" id="{859093A1-33D3-40F6-95D4-DE756E71D63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5764" y="2708239"/>
            <a:ext cx="2264735" cy="2264735"/>
          </a:xfrm>
          <a:prstGeom prst="rect">
            <a:avLst/>
          </a:prstGeom>
        </p:spPr>
      </p:pic>
    </p:spTree>
    <p:extLst>
      <p:ext uri="{BB962C8B-B14F-4D97-AF65-F5344CB8AC3E}">
        <p14:creationId xmlns:p14="http://schemas.microsoft.com/office/powerpoint/2010/main" val="1614960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288B1D18-7D23-C44F-9F82-7CFA90A86FA8}"/>
              </a:ext>
            </a:extLst>
          </p:cNvPr>
          <p:cNvSpPr>
            <a:spLocks noGrp="1"/>
          </p:cNvSpPr>
          <p:nvPr>
            <p:ph type="title"/>
          </p:nvPr>
        </p:nvSpPr>
        <p:spPr>
          <a:xfrm>
            <a:off x="884419" y="826680"/>
            <a:ext cx="7375161" cy="1325563"/>
          </a:xfrm>
        </p:spPr>
        <p:txBody>
          <a:bodyPr>
            <a:normAutofit/>
          </a:bodyPr>
          <a:lstStyle/>
          <a:p>
            <a:pPr algn="ctr"/>
            <a:r>
              <a:rPr lang="en-US" sz="3500" b="1">
                <a:solidFill>
                  <a:srgbClr val="FFFFFF"/>
                </a:solidFill>
              </a:rPr>
              <a:t>Needs to be Meaningful</a:t>
            </a:r>
          </a:p>
        </p:txBody>
      </p:sp>
      <p:graphicFrame>
        <p:nvGraphicFramePr>
          <p:cNvPr id="16" name="Content Placeholder 2">
            <a:extLst>
              <a:ext uri="{FF2B5EF4-FFF2-40B4-BE49-F238E27FC236}">
                <a16:creationId xmlns:a16="http://schemas.microsoft.com/office/drawing/2014/main" id="{6D7EED30-4A3A-42B4-A291-0B7160C0FABD}"/>
              </a:ext>
            </a:extLst>
          </p:cNvPr>
          <p:cNvGraphicFramePr>
            <a:graphicFrameLocks noGrp="1"/>
          </p:cNvGraphicFramePr>
          <p:nvPr>
            <p:ph idx="1"/>
            <p:extLst>
              <p:ext uri="{D42A27DB-BD31-4B8C-83A1-F6EECF244321}">
                <p14:modId xmlns:p14="http://schemas.microsoft.com/office/powerpoint/2010/main" val="2011467733"/>
              </p:ext>
            </p:extLst>
          </p:nvPr>
        </p:nvGraphicFramePr>
        <p:xfrm>
          <a:off x="777240" y="2899956"/>
          <a:ext cx="7589520" cy="3131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32036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E7709-7316-D94F-A81B-8EC0D1DA7261}"/>
              </a:ext>
            </a:extLst>
          </p:cNvPr>
          <p:cNvSpPr>
            <a:spLocks noGrp="1"/>
          </p:cNvSpPr>
          <p:nvPr>
            <p:ph type="title"/>
          </p:nvPr>
        </p:nvSpPr>
        <p:spPr>
          <a:xfrm>
            <a:off x="628650" y="365126"/>
            <a:ext cx="7886700" cy="988545"/>
          </a:xfrm>
        </p:spPr>
        <p:txBody>
          <a:bodyPr>
            <a:normAutofit fontScale="90000"/>
          </a:bodyPr>
          <a:lstStyle/>
          <a:p>
            <a:pPr algn="ctr"/>
            <a:r>
              <a:rPr lang="en-US" b="1" dirty="0"/>
              <a:t>Meaning</a:t>
            </a:r>
            <a:r>
              <a:rPr lang="en-US" dirty="0"/>
              <a:t> and Concrete Thinking</a:t>
            </a:r>
            <a:br>
              <a:rPr lang="en-US" dirty="0"/>
            </a:br>
            <a:r>
              <a:rPr lang="en-US" dirty="0"/>
              <a:t>Example 1</a:t>
            </a:r>
          </a:p>
        </p:txBody>
      </p:sp>
      <p:sp>
        <p:nvSpPr>
          <p:cNvPr id="5" name="Content Placeholder 4">
            <a:extLst>
              <a:ext uri="{FF2B5EF4-FFF2-40B4-BE49-F238E27FC236}">
                <a16:creationId xmlns:a16="http://schemas.microsoft.com/office/drawing/2014/main" id="{1B93411C-682B-4343-B5D0-1314E3B3F885}"/>
              </a:ext>
            </a:extLst>
          </p:cNvPr>
          <p:cNvSpPr>
            <a:spLocks noGrp="1"/>
          </p:cNvSpPr>
          <p:nvPr>
            <p:ph idx="1"/>
          </p:nvPr>
        </p:nvSpPr>
        <p:spPr>
          <a:xfrm>
            <a:off x="628650" y="1577788"/>
            <a:ext cx="7886700" cy="4599175"/>
          </a:xfrm>
        </p:spPr>
        <p:txBody>
          <a:bodyPr>
            <a:normAutofit fontScale="92500" lnSpcReduction="20000"/>
          </a:bodyPr>
          <a:lstStyle/>
          <a:p>
            <a:r>
              <a:rPr lang="en-US" dirty="0"/>
              <a:t>When receptive language (what is understood) is better than expressive (what s/he can say) abilities children will go to great lengths to let us know they understand what we are talking about.</a:t>
            </a:r>
          </a:p>
          <a:p>
            <a:r>
              <a:rPr lang="en-US" dirty="0"/>
              <a:t>For example: when talking about colors s/he may leave the situation and go get something the color mentioned.</a:t>
            </a:r>
          </a:p>
          <a:p>
            <a:pPr lvl="1"/>
            <a:r>
              <a:rPr lang="en-US" dirty="0"/>
              <a:t>This may seem untimely: talking about how to sign orange causes the child to attempt to tell or show you something. If that doesn’t work they may try again then leave the room. We may think s/he is avoiding or not paying attention. But the child returns with a car that’s orange, hands it to you, and signs/says “orange”. </a:t>
            </a:r>
          </a:p>
          <a:p>
            <a:pPr lvl="1"/>
            <a:r>
              <a:rPr lang="en-US" dirty="0"/>
              <a:t>This has happened to me many times. Now I sit and wait for him/her to return. </a:t>
            </a:r>
          </a:p>
        </p:txBody>
      </p:sp>
    </p:spTree>
    <p:extLst>
      <p:ext uri="{BB962C8B-B14F-4D97-AF65-F5344CB8AC3E}">
        <p14:creationId xmlns:p14="http://schemas.microsoft.com/office/powerpoint/2010/main" val="4243790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E250E-350A-7C49-8352-7E9D89981D7B}"/>
              </a:ext>
            </a:extLst>
          </p:cNvPr>
          <p:cNvSpPr>
            <a:spLocks noGrp="1"/>
          </p:cNvSpPr>
          <p:nvPr>
            <p:ph type="title"/>
          </p:nvPr>
        </p:nvSpPr>
        <p:spPr>
          <a:xfrm>
            <a:off x="628650" y="365126"/>
            <a:ext cx="7886700" cy="683745"/>
          </a:xfrm>
        </p:spPr>
        <p:txBody>
          <a:bodyPr>
            <a:normAutofit fontScale="90000"/>
          </a:bodyPr>
          <a:lstStyle/>
          <a:p>
            <a:r>
              <a:rPr lang="en-US" b="1" dirty="0"/>
              <a:t>Meaning</a:t>
            </a:r>
            <a:r>
              <a:rPr lang="en-US" dirty="0"/>
              <a:t> Example 2</a:t>
            </a:r>
          </a:p>
        </p:txBody>
      </p:sp>
      <p:sp>
        <p:nvSpPr>
          <p:cNvPr id="3" name="Content Placeholder 2">
            <a:extLst>
              <a:ext uri="{FF2B5EF4-FFF2-40B4-BE49-F238E27FC236}">
                <a16:creationId xmlns:a16="http://schemas.microsoft.com/office/drawing/2014/main" id="{58F1825E-EFB9-8A44-BA9B-8E87AF1FAAB0}"/>
              </a:ext>
            </a:extLst>
          </p:cNvPr>
          <p:cNvSpPr>
            <a:spLocks noGrp="1"/>
          </p:cNvSpPr>
          <p:nvPr>
            <p:ph idx="1"/>
          </p:nvPr>
        </p:nvSpPr>
        <p:spPr>
          <a:xfrm>
            <a:off x="628650" y="1183341"/>
            <a:ext cx="7886700" cy="4993622"/>
          </a:xfrm>
        </p:spPr>
        <p:txBody>
          <a:bodyPr>
            <a:normAutofit/>
          </a:bodyPr>
          <a:lstStyle/>
          <a:p>
            <a:r>
              <a:rPr lang="en-US" dirty="0"/>
              <a:t>Teaching the vocabulary first or reviewing pictures from and event or book first will allow the child to have a better grasp of the context and a change to listen to the words used.</a:t>
            </a:r>
          </a:p>
          <a:p>
            <a:r>
              <a:rPr lang="en-US" dirty="0"/>
              <a:t>If you want your son/daughter to tell grandpa about the baseball game over the weekend it will be smoother if you show some pictures first, using the vocab you expect him/her to use.</a:t>
            </a:r>
          </a:p>
          <a:p>
            <a:pPr lvl="1"/>
            <a:r>
              <a:rPr lang="en-US" dirty="0"/>
              <a:t>“Here we are in </a:t>
            </a:r>
            <a:r>
              <a:rPr lang="en-US" b="1" dirty="0"/>
              <a:t>line</a:t>
            </a:r>
            <a:r>
              <a:rPr lang="en-US" dirty="0"/>
              <a:t> to get in. _____is wearing his/her </a:t>
            </a:r>
            <a:r>
              <a:rPr lang="en-US" b="1" dirty="0"/>
              <a:t>baseball hat </a:t>
            </a:r>
            <a:r>
              <a:rPr lang="en-US" dirty="0"/>
              <a:t>and holding his/her </a:t>
            </a:r>
            <a:r>
              <a:rPr lang="en-US" b="1" dirty="0"/>
              <a:t>glove</a:t>
            </a:r>
            <a:r>
              <a:rPr lang="en-US" dirty="0"/>
              <a:t>.”</a:t>
            </a:r>
          </a:p>
          <a:p>
            <a:pPr lvl="1"/>
            <a:r>
              <a:rPr lang="en-US" dirty="0"/>
              <a:t>“Here is a picture of____ </a:t>
            </a:r>
            <a:r>
              <a:rPr lang="en-US" b="1" dirty="0"/>
              <a:t>eating</a:t>
            </a:r>
            <a:r>
              <a:rPr lang="en-US" dirty="0"/>
              <a:t> a </a:t>
            </a:r>
            <a:r>
              <a:rPr lang="en-US" b="1" dirty="0"/>
              <a:t>hot dog </a:t>
            </a:r>
            <a:r>
              <a:rPr lang="en-US" dirty="0"/>
              <a:t>with too much </a:t>
            </a:r>
            <a:r>
              <a:rPr lang="en-US" b="1" dirty="0"/>
              <a:t>ketchup</a:t>
            </a:r>
            <a:r>
              <a:rPr lang="en-US" dirty="0"/>
              <a:t>.”</a:t>
            </a:r>
          </a:p>
          <a:p>
            <a:pPr lvl="1"/>
            <a:endParaRPr lang="en-US" dirty="0"/>
          </a:p>
        </p:txBody>
      </p:sp>
    </p:spTree>
    <p:extLst>
      <p:ext uri="{BB962C8B-B14F-4D97-AF65-F5344CB8AC3E}">
        <p14:creationId xmlns:p14="http://schemas.microsoft.com/office/powerpoint/2010/main" val="4279400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2EC58-3286-1C40-9A44-94299F2A69B1}"/>
              </a:ext>
            </a:extLst>
          </p:cNvPr>
          <p:cNvSpPr>
            <a:spLocks noGrp="1"/>
          </p:cNvSpPr>
          <p:nvPr>
            <p:ph type="title"/>
          </p:nvPr>
        </p:nvSpPr>
        <p:spPr/>
        <p:txBody>
          <a:bodyPr/>
          <a:lstStyle/>
          <a:p>
            <a:r>
              <a:rPr lang="en-US" dirty="0"/>
              <a:t>Meaning</a:t>
            </a:r>
          </a:p>
        </p:txBody>
      </p:sp>
      <p:sp>
        <p:nvSpPr>
          <p:cNvPr id="3" name="Content Placeholder 2">
            <a:extLst>
              <a:ext uri="{FF2B5EF4-FFF2-40B4-BE49-F238E27FC236}">
                <a16:creationId xmlns:a16="http://schemas.microsoft.com/office/drawing/2014/main" id="{B1577010-591C-2945-8075-CDD9CDB570DF}"/>
              </a:ext>
            </a:extLst>
          </p:cNvPr>
          <p:cNvSpPr>
            <a:spLocks noGrp="1"/>
          </p:cNvSpPr>
          <p:nvPr>
            <p:ph idx="1"/>
          </p:nvPr>
        </p:nvSpPr>
        <p:spPr/>
        <p:txBody>
          <a:bodyPr/>
          <a:lstStyle/>
          <a:p>
            <a:r>
              <a:rPr lang="en-US" dirty="0"/>
              <a:t>The above examples provide a review for everyone and </a:t>
            </a:r>
            <a:r>
              <a:rPr lang="en-US" dirty="0" err="1"/>
              <a:t>subtleley</a:t>
            </a:r>
            <a:r>
              <a:rPr lang="en-US" dirty="0"/>
              <a:t> reminds the child about the words used. When talking is difficult, but the movie of the event in their head is strong, a child may guess what words to use when quizzed or may even freeze, flee, or act out despite knowing the answers.  </a:t>
            </a:r>
          </a:p>
          <a:p>
            <a:r>
              <a:rPr lang="en-US" dirty="0"/>
              <a:t>This eliminates guessing and allows the child a better chance at retelling an event to someone who was not there.</a:t>
            </a:r>
          </a:p>
        </p:txBody>
      </p:sp>
    </p:spTree>
    <p:extLst>
      <p:ext uri="{BB962C8B-B14F-4D97-AF65-F5344CB8AC3E}">
        <p14:creationId xmlns:p14="http://schemas.microsoft.com/office/powerpoint/2010/main" val="2220347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51031" y="992324"/>
            <a:ext cx="6841938" cy="1325563"/>
          </a:xfrm>
        </p:spPr>
        <p:txBody>
          <a:bodyPr>
            <a:normAutofit/>
          </a:bodyPr>
          <a:lstStyle/>
          <a:p>
            <a:r>
              <a:rPr lang="en-US" b="1" u="sng" dirty="0"/>
              <a:t>Requesting</a:t>
            </a:r>
          </a:p>
        </p:txBody>
      </p:sp>
      <p:sp>
        <p:nvSpPr>
          <p:cNvPr id="3" name="Content Placeholder 2"/>
          <p:cNvSpPr>
            <a:spLocks noGrp="1"/>
          </p:cNvSpPr>
          <p:nvPr>
            <p:ph idx="1"/>
          </p:nvPr>
        </p:nvSpPr>
        <p:spPr>
          <a:xfrm>
            <a:off x="1178858" y="3060017"/>
            <a:ext cx="4549588" cy="2182226"/>
          </a:xfrm>
        </p:spPr>
        <p:txBody>
          <a:bodyPr>
            <a:noAutofit/>
          </a:bodyPr>
          <a:lstStyle/>
          <a:p>
            <a:pPr marL="0" indent="0">
              <a:buNone/>
            </a:pPr>
            <a:r>
              <a:rPr lang="en-US" sz="3000" b="1" dirty="0"/>
              <a:t>One of the first engagements we use</a:t>
            </a:r>
          </a:p>
          <a:p>
            <a:pPr marL="0" indent="0">
              <a:buNone/>
            </a:pPr>
            <a:br>
              <a:rPr lang="en-US" sz="3000" b="1" dirty="0"/>
            </a:br>
            <a:r>
              <a:rPr lang="en-US" sz="3000" b="1" dirty="0"/>
              <a:t>Builds conversational partners</a:t>
            </a:r>
            <a:endParaRPr lang="en-US" sz="3000" dirty="0"/>
          </a:p>
        </p:txBody>
      </p:sp>
      <p:pic>
        <p:nvPicPr>
          <p:cNvPr id="7" name="Graphic 6" descr="Handshake">
            <a:extLst>
              <a:ext uri="{FF2B5EF4-FFF2-40B4-BE49-F238E27FC236}">
                <a16:creationId xmlns:a16="http://schemas.microsoft.com/office/drawing/2014/main" id="{DCA7DA47-C36E-47C2-94F9-9AEF799392F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13971" y="3335418"/>
            <a:ext cx="1906825" cy="1906825"/>
          </a:xfrm>
          <a:prstGeom prst="rect">
            <a:avLst/>
          </a:prstGeom>
        </p:spPr>
      </p:pic>
    </p:spTree>
    <p:extLst>
      <p:ext uri="{BB962C8B-B14F-4D97-AF65-F5344CB8AC3E}">
        <p14:creationId xmlns:p14="http://schemas.microsoft.com/office/powerpoint/2010/main" val="240753927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4251</Words>
  <Application>Microsoft Macintosh PowerPoint</Application>
  <PresentationFormat>On-screen Show (4:3)</PresentationFormat>
  <Paragraphs>397</Paragraphs>
  <Slides>49</Slides>
  <Notes>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49</vt:i4>
      </vt:variant>
    </vt:vector>
  </HeadingPairs>
  <TitlesOfParts>
    <vt:vector size="60" baseType="lpstr">
      <vt:lpstr>Aldhabi</vt:lpstr>
      <vt:lpstr>Apple Braille</vt:lpstr>
      <vt:lpstr>Arial</vt:lpstr>
      <vt:lpstr>Baskerville</vt:lpstr>
      <vt:lpstr>Bembo</vt:lpstr>
      <vt:lpstr>Calibri</vt:lpstr>
      <vt:lpstr>Calibri Light</vt:lpstr>
      <vt:lpstr>Wingdings</vt:lpstr>
      <vt:lpstr>Wingdings 2</vt:lpstr>
      <vt:lpstr>Wingdings 3</vt:lpstr>
      <vt:lpstr>Office Theme</vt:lpstr>
      <vt:lpstr>Effective Strategies for  Communication and Learning  (birth-5 years) </vt:lpstr>
      <vt:lpstr>Disclosure Statement</vt:lpstr>
      <vt:lpstr>What is Communication?</vt:lpstr>
      <vt:lpstr>Appropriate communication</vt:lpstr>
      <vt:lpstr>Needs to be Meaningful</vt:lpstr>
      <vt:lpstr>Meaning and Concrete Thinking Example 1</vt:lpstr>
      <vt:lpstr>Meaning Example 2</vt:lpstr>
      <vt:lpstr>Meaning</vt:lpstr>
      <vt:lpstr>Requesting</vt:lpstr>
      <vt:lpstr>Build opportunities to request into as many activities as can to engage your child: eating, dressing, play, etc.</vt:lpstr>
      <vt:lpstr>Early Receptive Approaches</vt:lpstr>
      <vt:lpstr>Receptive Language Strategies </vt:lpstr>
      <vt:lpstr> Sequencing and categorizing.  </vt:lpstr>
      <vt:lpstr>Picture and Literacy Approaches</vt:lpstr>
      <vt:lpstr>Early Expressive language</vt:lpstr>
      <vt:lpstr>Anatomy of Oral Structures</vt:lpstr>
      <vt:lpstr>Physiology</vt:lpstr>
      <vt:lpstr>Physiology of Entire Body Affects Communication and Learning</vt:lpstr>
      <vt:lpstr>Oral-motor/Oral Placement Therapies</vt:lpstr>
      <vt:lpstr> Sensory Concerns Low tone can also translate into not feeling movement or objects in the mouth appropriately. </vt:lpstr>
      <vt:lpstr>Feeding Issues include:</vt:lpstr>
      <vt:lpstr>Feeding Strategies</vt:lpstr>
      <vt:lpstr>Chewing</vt:lpstr>
      <vt:lpstr>How does feeding relate to speech?</vt:lpstr>
      <vt:lpstr>Speech</vt:lpstr>
      <vt:lpstr>Speech accuracy </vt:lpstr>
      <vt:lpstr>Speech Clarity Ebbs and Flows</vt:lpstr>
      <vt:lpstr>Why is clearer speech so hard to achieve? </vt:lpstr>
      <vt:lpstr>Use Strengths to Overcome Weaknesses</vt:lpstr>
      <vt:lpstr>Perceptual Characteristics of Speech</vt:lpstr>
      <vt:lpstr>Speech Clarity is Complex</vt:lpstr>
      <vt:lpstr>Voice</vt:lpstr>
      <vt:lpstr>Vocal Misuse/Abuse</vt:lpstr>
      <vt:lpstr>Strategies for Vocal Mis/Abuse</vt:lpstr>
      <vt:lpstr>Resonance</vt:lpstr>
      <vt:lpstr>Strategies for Resonance</vt:lpstr>
      <vt:lpstr>Metalinguistic Awareness </vt:lpstr>
      <vt:lpstr>Strategies to Build Self-Awareness</vt:lpstr>
      <vt:lpstr>Expressive language How to use knowledge/vocab</vt:lpstr>
      <vt:lpstr>Answering Questions</vt:lpstr>
      <vt:lpstr>Answering Questions</vt:lpstr>
      <vt:lpstr>Interventions</vt:lpstr>
      <vt:lpstr>Speech and Short-term Working Memory (executive functioning)</vt:lpstr>
      <vt:lpstr>Teletherapy &amp; Video Modeling</vt:lpstr>
      <vt:lpstr>Make Your Own Videos</vt:lpstr>
      <vt:lpstr>Undesired Behaviors a Result of Poor Communication Skills?</vt:lpstr>
      <vt:lpstr>Social Skills and Empathy</vt:lpstr>
      <vt:lpstr>Bottom Line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Effective Strategies for  Communication and Learning  (birth-5 years) </dc:title>
  <dc:creator>Chad Gray</dc:creator>
  <cp:lastModifiedBy>Chad Gray</cp:lastModifiedBy>
  <cp:revision>2</cp:revision>
  <dcterms:created xsi:type="dcterms:W3CDTF">2019-10-15T02:25:42Z</dcterms:created>
  <dcterms:modified xsi:type="dcterms:W3CDTF">2019-10-15T02:31:37Z</dcterms:modified>
</cp:coreProperties>
</file>